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768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768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768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768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4242" y="6508900"/>
            <a:ext cx="121326" cy="1185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967" y="6466233"/>
            <a:ext cx="109889" cy="1632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6019" y="6520280"/>
            <a:ext cx="104253" cy="1091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6148" y="6466233"/>
            <a:ext cx="97148" cy="1614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1371" y="6520280"/>
            <a:ext cx="109879" cy="10915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384911" y="6466235"/>
            <a:ext cx="13335" cy="161925"/>
          </a:xfrm>
          <a:custGeom>
            <a:avLst/>
            <a:gdLst/>
            <a:ahLst/>
            <a:cxnLst/>
            <a:rect l="l" t="t" r="r" b="b"/>
            <a:pathLst>
              <a:path w="13334" h="161925">
                <a:moveTo>
                  <a:pt x="13095" y="0"/>
                </a:moveTo>
                <a:lnTo>
                  <a:pt x="0" y="0"/>
                </a:lnTo>
                <a:lnTo>
                  <a:pt x="0" y="161428"/>
                </a:lnTo>
                <a:lnTo>
                  <a:pt x="13095" y="161428"/>
                </a:lnTo>
                <a:lnTo>
                  <a:pt x="13095" y="0"/>
                </a:lnTo>
                <a:close/>
              </a:path>
            </a:pathLst>
          </a:custGeom>
          <a:solidFill>
            <a:srgbClr val="243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2742" y="6487568"/>
            <a:ext cx="92249" cy="14187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538999" y="6466233"/>
            <a:ext cx="97155" cy="161925"/>
          </a:xfrm>
          <a:custGeom>
            <a:avLst/>
            <a:gdLst/>
            <a:ahLst/>
            <a:cxnLst/>
            <a:rect l="l" t="t" r="r" b="b"/>
            <a:pathLst>
              <a:path w="97155" h="161925">
                <a:moveTo>
                  <a:pt x="13095" y="0"/>
                </a:moveTo>
                <a:lnTo>
                  <a:pt x="0" y="0"/>
                </a:lnTo>
                <a:lnTo>
                  <a:pt x="0" y="161428"/>
                </a:lnTo>
                <a:lnTo>
                  <a:pt x="13095" y="161428"/>
                </a:lnTo>
                <a:lnTo>
                  <a:pt x="13095" y="96003"/>
                </a:lnTo>
                <a:lnTo>
                  <a:pt x="14016" y="91381"/>
                </a:lnTo>
                <a:lnTo>
                  <a:pt x="35114" y="68803"/>
                </a:lnTo>
                <a:lnTo>
                  <a:pt x="39480" y="67025"/>
                </a:lnTo>
                <a:lnTo>
                  <a:pt x="44208" y="66134"/>
                </a:lnTo>
                <a:lnTo>
                  <a:pt x="54757" y="66134"/>
                </a:lnTo>
                <a:lnTo>
                  <a:pt x="83883" y="95293"/>
                </a:lnTo>
                <a:lnTo>
                  <a:pt x="83883" y="161428"/>
                </a:lnTo>
                <a:lnTo>
                  <a:pt x="96978" y="161428"/>
                </a:lnTo>
                <a:lnTo>
                  <a:pt x="96978" y="90135"/>
                </a:lnTo>
                <a:lnTo>
                  <a:pt x="95887" y="84270"/>
                </a:lnTo>
                <a:lnTo>
                  <a:pt x="91521" y="73603"/>
                </a:lnTo>
                <a:lnTo>
                  <a:pt x="88417" y="69158"/>
                </a:lnTo>
                <a:lnTo>
                  <a:pt x="84416" y="65602"/>
                </a:lnTo>
                <a:lnTo>
                  <a:pt x="80415" y="61868"/>
                </a:lnTo>
                <a:lnTo>
                  <a:pt x="75686" y="59024"/>
                </a:lnTo>
                <a:lnTo>
                  <a:pt x="64409" y="55112"/>
                </a:lnTo>
                <a:lnTo>
                  <a:pt x="58225" y="54046"/>
                </a:lnTo>
                <a:lnTo>
                  <a:pt x="47846" y="54046"/>
                </a:lnTo>
                <a:lnTo>
                  <a:pt x="44208" y="54402"/>
                </a:lnTo>
                <a:lnTo>
                  <a:pt x="40571" y="55290"/>
                </a:lnTo>
                <a:lnTo>
                  <a:pt x="36763" y="56002"/>
                </a:lnTo>
                <a:lnTo>
                  <a:pt x="33296" y="57245"/>
                </a:lnTo>
                <a:lnTo>
                  <a:pt x="30022" y="58846"/>
                </a:lnTo>
                <a:lnTo>
                  <a:pt x="26554" y="60447"/>
                </a:lnTo>
                <a:lnTo>
                  <a:pt x="23474" y="62580"/>
                </a:lnTo>
                <a:lnTo>
                  <a:pt x="17654" y="67558"/>
                </a:lnTo>
                <a:lnTo>
                  <a:pt x="15277" y="70579"/>
                </a:lnTo>
                <a:lnTo>
                  <a:pt x="13095" y="74136"/>
                </a:lnTo>
                <a:lnTo>
                  <a:pt x="13095" y="0"/>
                </a:lnTo>
                <a:close/>
              </a:path>
            </a:pathLst>
          </a:custGeom>
          <a:solidFill>
            <a:srgbClr val="243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5300" y="6519390"/>
            <a:ext cx="185017" cy="10845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641240" y="6516902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4744" y="0"/>
                </a:moveTo>
                <a:lnTo>
                  <a:pt x="11276" y="0"/>
                </a:lnTo>
                <a:lnTo>
                  <a:pt x="9457" y="355"/>
                </a:lnTo>
                <a:lnTo>
                  <a:pt x="8002" y="1067"/>
                </a:lnTo>
                <a:lnTo>
                  <a:pt x="6377" y="1600"/>
                </a:lnTo>
                <a:lnTo>
                  <a:pt x="4922" y="2488"/>
                </a:lnTo>
                <a:lnTo>
                  <a:pt x="3831" y="3734"/>
                </a:lnTo>
                <a:lnTo>
                  <a:pt x="2546" y="4799"/>
                </a:lnTo>
                <a:lnTo>
                  <a:pt x="1761" y="6045"/>
                </a:lnTo>
                <a:lnTo>
                  <a:pt x="1649" y="6222"/>
                </a:lnTo>
                <a:lnTo>
                  <a:pt x="1091" y="7645"/>
                </a:lnTo>
                <a:lnTo>
                  <a:pt x="444" y="9066"/>
                </a:lnTo>
                <a:lnTo>
                  <a:pt x="363" y="9244"/>
                </a:lnTo>
                <a:lnTo>
                  <a:pt x="40" y="10667"/>
                </a:lnTo>
                <a:lnTo>
                  <a:pt x="0" y="14223"/>
                </a:lnTo>
                <a:lnTo>
                  <a:pt x="282" y="15467"/>
                </a:lnTo>
                <a:lnTo>
                  <a:pt x="363" y="15824"/>
                </a:lnTo>
                <a:lnTo>
                  <a:pt x="1091" y="17422"/>
                </a:lnTo>
                <a:lnTo>
                  <a:pt x="1579" y="18668"/>
                </a:lnTo>
                <a:lnTo>
                  <a:pt x="1649" y="18845"/>
                </a:lnTo>
                <a:lnTo>
                  <a:pt x="2546" y="20269"/>
                </a:lnTo>
                <a:lnTo>
                  <a:pt x="3831" y="21334"/>
                </a:lnTo>
                <a:lnTo>
                  <a:pt x="4922" y="22402"/>
                </a:lnTo>
                <a:lnTo>
                  <a:pt x="6377" y="23290"/>
                </a:lnTo>
                <a:lnTo>
                  <a:pt x="8002" y="24000"/>
                </a:lnTo>
                <a:lnTo>
                  <a:pt x="9457" y="24713"/>
                </a:lnTo>
                <a:lnTo>
                  <a:pt x="11276" y="24891"/>
                </a:lnTo>
                <a:lnTo>
                  <a:pt x="14744" y="24891"/>
                </a:lnTo>
                <a:lnTo>
                  <a:pt x="16369" y="24713"/>
                </a:lnTo>
                <a:lnTo>
                  <a:pt x="19234" y="23468"/>
                </a:lnTo>
                <a:lnTo>
                  <a:pt x="11470" y="23468"/>
                </a:lnTo>
                <a:lnTo>
                  <a:pt x="10015" y="23112"/>
                </a:lnTo>
                <a:lnTo>
                  <a:pt x="1843" y="14223"/>
                </a:lnTo>
                <a:lnTo>
                  <a:pt x="1867" y="10667"/>
                </a:lnTo>
                <a:lnTo>
                  <a:pt x="2012" y="9601"/>
                </a:lnTo>
                <a:lnTo>
                  <a:pt x="2479" y="8356"/>
                </a:lnTo>
                <a:lnTo>
                  <a:pt x="2546" y="8178"/>
                </a:lnTo>
                <a:lnTo>
                  <a:pt x="4001" y="5690"/>
                </a:lnTo>
                <a:lnTo>
                  <a:pt x="5092" y="4799"/>
                </a:lnTo>
                <a:lnTo>
                  <a:pt x="6014" y="3734"/>
                </a:lnTo>
                <a:lnTo>
                  <a:pt x="7275" y="3023"/>
                </a:lnTo>
                <a:lnTo>
                  <a:pt x="8560" y="2488"/>
                </a:lnTo>
                <a:lnTo>
                  <a:pt x="10015" y="1778"/>
                </a:lnTo>
                <a:lnTo>
                  <a:pt x="11470" y="1600"/>
                </a:lnTo>
                <a:lnTo>
                  <a:pt x="19643" y="1600"/>
                </a:lnTo>
                <a:lnTo>
                  <a:pt x="18018" y="1067"/>
                </a:lnTo>
                <a:lnTo>
                  <a:pt x="16369" y="355"/>
                </a:lnTo>
                <a:lnTo>
                  <a:pt x="14744" y="0"/>
                </a:lnTo>
                <a:close/>
              </a:path>
              <a:path w="26035" h="25400">
                <a:moveTo>
                  <a:pt x="19643" y="1600"/>
                </a:moveTo>
                <a:lnTo>
                  <a:pt x="14550" y="1600"/>
                </a:lnTo>
                <a:lnTo>
                  <a:pt x="16005" y="1778"/>
                </a:lnTo>
                <a:lnTo>
                  <a:pt x="17290" y="2488"/>
                </a:lnTo>
                <a:lnTo>
                  <a:pt x="23986" y="14223"/>
                </a:lnTo>
                <a:lnTo>
                  <a:pt x="23838" y="15467"/>
                </a:lnTo>
                <a:lnTo>
                  <a:pt x="17290" y="22580"/>
                </a:lnTo>
                <a:lnTo>
                  <a:pt x="16005" y="23112"/>
                </a:lnTo>
                <a:lnTo>
                  <a:pt x="14550" y="23468"/>
                </a:lnTo>
                <a:lnTo>
                  <a:pt x="19234" y="23468"/>
                </a:lnTo>
                <a:lnTo>
                  <a:pt x="19643" y="23290"/>
                </a:lnTo>
                <a:lnTo>
                  <a:pt x="20928" y="22402"/>
                </a:lnTo>
                <a:lnTo>
                  <a:pt x="22019" y="21334"/>
                </a:lnTo>
                <a:lnTo>
                  <a:pt x="23280" y="20269"/>
                </a:lnTo>
                <a:lnTo>
                  <a:pt x="24202" y="18845"/>
                </a:lnTo>
                <a:lnTo>
                  <a:pt x="24929" y="17422"/>
                </a:lnTo>
                <a:lnTo>
                  <a:pt x="25463" y="15824"/>
                </a:lnTo>
                <a:lnTo>
                  <a:pt x="25826" y="14223"/>
                </a:lnTo>
                <a:lnTo>
                  <a:pt x="25786" y="10667"/>
                </a:lnTo>
                <a:lnTo>
                  <a:pt x="25544" y="9601"/>
                </a:lnTo>
                <a:lnTo>
                  <a:pt x="25463" y="9244"/>
                </a:lnTo>
                <a:lnTo>
                  <a:pt x="22019" y="3734"/>
                </a:lnTo>
                <a:lnTo>
                  <a:pt x="20928" y="2488"/>
                </a:lnTo>
                <a:lnTo>
                  <a:pt x="19643" y="1600"/>
                </a:lnTo>
                <a:close/>
              </a:path>
              <a:path w="26035" h="25400">
                <a:moveTo>
                  <a:pt x="15277" y="6045"/>
                </a:moveTo>
                <a:lnTo>
                  <a:pt x="8560" y="6045"/>
                </a:lnTo>
                <a:lnTo>
                  <a:pt x="8560" y="18668"/>
                </a:lnTo>
                <a:lnTo>
                  <a:pt x="10015" y="18668"/>
                </a:lnTo>
                <a:lnTo>
                  <a:pt x="10015" y="13511"/>
                </a:lnTo>
                <a:lnTo>
                  <a:pt x="14016" y="13511"/>
                </a:lnTo>
                <a:lnTo>
                  <a:pt x="15471" y="13333"/>
                </a:lnTo>
                <a:lnTo>
                  <a:pt x="16563" y="12978"/>
                </a:lnTo>
                <a:lnTo>
                  <a:pt x="17515" y="12268"/>
                </a:lnTo>
                <a:lnTo>
                  <a:pt x="10015" y="12268"/>
                </a:lnTo>
                <a:lnTo>
                  <a:pt x="10015" y="7290"/>
                </a:lnTo>
                <a:lnTo>
                  <a:pt x="17592" y="7290"/>
                </a:lnTo>
                <a:lnTo>
                  <a:pt x="17290" y="7110"/>
                </a:lnTo>
                <a:lnTo>
                  <a:pt x="16369" y="6400"/>
                </a:lnTo>
                <a:lnTo>
                  <a:pt x="15277" y="6045"/>
                </a:lnTo>
                <a:close/>
              </a:path>
              <a:path w="26035" h="25400">
                <a:moveTo>
                  <a:pt x="14016" y="13511"/>
                </a:moveTo>
                <a:lnTo>
                  <a:pt x="12367" y="13511"/>
                </a:lnTo>
                <a:lnTo>
                  <a:pt x="16732" y="18668"/>
                </a:lnTo>
                <a:lnTo>
                  <a:pt x="18551" y="18668"/>
                </a:lnTo>
                <a:lnTo>
                  <a:pt x="14016" y="13511"/>
                </a:lnTo>
                <a:close/>
              </a:path>
              <a:path w="26035" h="25400">
                <a:moveTo>
                  <a:pt x="17592" y="7290"/>
                </a:moveTo>
                <a:lnTo>
                  <a:pt x="14744" y="7290"/>
                </a:lnTo>
                <a:lnTo>
                  <a:pt x="15641" y="7645"/>
                </a:lnTo>
                <a:lnTo>
                  <a:pt x="16732" y="8356"/>
                </a:lnTo>
                <a:lnTo>
                  <a:pt x="16732" y="11200"/>
                </a:lnTo>
                <a:lnTo>
                  <a:pt x="16199" y="11735"/>
                </a:lnTo>
                <a:lnTo>
                  <a:pt x="15641" y="12090"/>
                </a:lnTo>
                <a:lnTo>
                  <a:pt x="14744" y="12268"/>
                </a:lnTo>
                <a:lnTo>
                  <a:pt x="17515" y="12268"/>
                </a:lnTo>
                <a:lnTo>
                  <a:pt x="18187" y="11735"/>
                </a:lnTo>
                <a:lnTo>
                  <a:pt x="18406" y="11200"/>
                </a:lnTo>
                <a:lnTo>
                  <a:pt x="18369" y="8178"/>
                </a:lnTo>
                <a:lnTo>
                  <a:pt x="18187" y="7645"/>
                </a:lnTo>
                <a:lnTo>
                  <a:pt x="17592" y="7290"/>
                </a:lnTo>
                <a:close/>
              </a:path>
            </a:pathLst>
          </a:custGeom>
          <a:solidFill>
            <a:srgbClr val="243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055" y="463867"/>
            <a:ext cx="9947910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768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850" y="1472278"/>
            <a:ext cx="6417945" cy="230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11614" y="6509784"/>
            <a:ext cx="2141600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5A4B1"/>
                </a:solidFill>
                <a:latin typeface="Arial"/>
                <a:cs typeface="Arial"/>
              </a:defRPr>
            </a:lvl1pPr>
          </a:lstStyle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8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5" Type="http://schemas.openxmlformats.org/officeDocument/2006/relationships/image" Target="../media/image86.png"/><Relationship Id="rId15" Type="http://schemas.openxmlformats.org/officeDocument/2006/relationships/image" Target="../media/image14.png"/><Relationship Id="rId10" Type="http://schemas.openxmlformats.org/officeDocument/2006/relationships/image" Target="../media/image91.jpg"/><Relationship Id="rId4" Type="http://schemas.openxmlformats.org/officeDocument/2006/relationships/image" Target="../media/image85.png"/><Relationship Id="rId9" Type="http://schemas.openxmlformats.org/officeDocument/2006/relationships/image" Target="../media/image90.jp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2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1.png"/><Relationship Id="rId5" Type="http://schemas.openxmlformats.org/officeDocument/2006/relationships/image" Target="../media/image123.png"/><Relationship Id="rId15" Type="http://schemas.openxmlformats.org/officeDocument/2006/relationships/image" Target="../media/image15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mailto:ir@mdxhealth.com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jp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45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jpg"/><Relationship Id="rId4" Type="http://schemas.openxmlformats.org/officeDocument/2006/relationships/image" Target="../media/image14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jpg"/><Relationship Id="rId7" Type="http://schemas.openxmlformats.org/officeDocument/2006/relationships/image" Target="../media/image150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.png"/><Relationship Id="rId2" Type="http://schemas.openxmlformats.org/officeDocument/2006/relationships/image" Target="../media/image4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4.png"/><Relationship Id="rId10" Type="http://schemas.openxmlformats.org/officeDocument/2006/relationships/image" Target="../media/image52.png"/><Relationship Id="rId19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64.png"/><Relationship Id="rId3" Type="http://schemas.openxmlformats.org/officeDocument/2006/relationships/image" Target="../media/image56.png"/><Relationship Id="rId21" Type="http://schemas.openxmlformats.org/officeDocument/2006/relationships/image" Target="../media/image67.png"/><Relationship Id="rId7" Type="http://schemas.openxmlformats.org/officeDocument/2006/relationships/image" Target="../media/image60.png"/><Relationship Id="rId12" Type="http://schemas.openxmlformats.org/officeDocument/2006/relationships/image" Target="../media/image15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4.png"/><Relationship Id="rId24" Type="http://schemas.openxmlformats.org/officeDocument/2006/relationships/image" Target="../media/image70.png"/><Relationship Id="rId5" Type="http://schemas.openxmlformats.org/officeDocument/2006/relationships/image" Target="../media/image58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13.png"/><Relationship Id="rId19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49434" cy="3914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81844" y="6522484"/>
            <a:ext cx="20205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2022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 All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24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91726" y="6434137"/>
            <a:ext cx="2371725" cy="304800"/>
          </a:xfrm>
          <a:custGeom>
            <a:avLst/>
            <a:gdLst/>
            <a:ahLst/>
            <a:cxnLst/>
            <a:rect l="l" t="t" r="r" b="b"/>
            <a:pathLst>
              <a:path w="2371725" h="304800">
                <a:moveTo>
                  <a:pt x="2371725" y="0"/>
                </a:moveTo>
                <a:lnTo>
                  <a:pt x="0" y="0"/>
                </a:lnTo>
                <a:lnTo>
                  <a:pt x="0" y="304800"/>
                </a:lnTo>
                <a:lnTo>
                  <a:pt x="2371725" y="304800"/>
                </a:lnTo>
                <a:lnTo>
                  <a:pt x="2371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5276850"/>
            <a:chOff x="0" y="0"/>
            <a:chExt cx="12192000" cy="5276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276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175" y="2695575"/>
              <a:ext cx="3086100" cy="457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69883" y="5695950"/>
            <a:ext cx="3265804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b="1" spc="80" dirty="0">
                <a:solidFill>
                  <a:srgbClr val="576877"/>
                </a:solidFill>
                <a:latin typeface="Arial"/>
                <a:cs typeface="Arial"/>
              </a:rPr>
              <a:t>Corporate</a:t>
            </a:r>
            <a:r>
              <a:rPr sz="2100" b="1" spc="2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2100" b="1" spc="70" dirty="0">
                <a:solidFill>
                  <a:srgbClr val="576877"/>
                </a:solidFill>
                <a:latin typeface="Arial"/>
                <a:cs typeface="Arial"/>
              </a:rPr>
              <a:t>Presentation</a:t>
            </a:r>
            <a:endParaRPr sz="2100" dirty="0">
              <a:latin typeface="Arial"/>
              <a:cs typeface="Arial"/>
            </a:endParaRPr>
          </a:p>
          <a:p>
            <a:pPr marR="5080" algn="r">
              <a:lnSpc>
                <a:spcPts val="1430"/>
              </a:lnSpc>
            </a:pPr>
            <a:r>
              <a:rPr lang="en-US" sz="1200" dirty="0">
                <a:solidFill>
                  <a:srgbClr val="576877"/>
                </a:solidFill>
                <a:latin typeface="Arial"/>
                <a:cs typeface="Arial"/>
              </a:rPr>
              <a:t>April</a:t>
            </a:r>
            <a:r>
              <a:rPr sz="1200" spc="1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2</a:t>
            </a:r>
            <a:r>
              <a:rPr sz="1200" spc="-1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025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4954" y="0"/>
            <a:ext cx="6387465" cy="6858000"/>
            <a:chOff x="5804954" y="0"/>
            <a:chExt cx="6387465" cy="6858000"/>
          </a:xfrm>
        </p:grpSpPr>
        <p:sp>
          <p:nvSpPr>
            <p:cNvPr id="3" name="object 3"/>
            <p:cNvSpPr/>
            <p:nvPr/>
          </p:nvSpPr>
          <p:spPr>
            <a:xfrm>
              <a:off x="5804954" y="0"/>
              <a:ext cx="6387465" cy="6858000"/>
            </a:xfrm>
            <a:custGeom>
              <a:avLst/>
              <a:gdLst/>
              <a:ahLst/>
              <a:cxnLst/>
              <a:rect l="l" t="t" r="r" b="b"/>
              <a:pathLst>
                <a:path w="6387465" h="6858000">
                  <a:moveTo>
                    <a:pt x="6387046" y="0"/>
                  </a:moveTo>
                  <a:lnTo>
                    <a:pt x="4929721" y="0"/>
                  </a:lnTo>
                  <a:lnTo>
                    <a:pt x="4929721" y="3416"/>
                  </a:lnTo>
                  <a:lnTo>
                    <a:pt x="3430435" y="3416"/>
                  </a:lnTo>
                  <a:lnTo>
                    <a:pt x="3382429" y="4076"/>
                  </a:lnTo>
                  <a:lnTo>
                    <a:pt x="3334740" y="6032"/>
                  </a:lnTo>
                  <a:lnTo>
                    <a:pt x="3287395" y="9283"/>
                  </a:lnTo>
                  <a:lnTo>
                    <a:pt x="3240417" y="13804"/>
                  </a:lnTo>
                  <a:lnTo>
                    <a:pt x="3193808" y="19583"/>
                  </a:lnTo>
                  <a:lnTo>
                    <a:pt x="3147606" y="26593"/>
                  </a:lnTo>
                  <a:lnTo>
                    <a:pt x="3101810" y="34823"/>
                  </a:lnTo>
                  <a:lnTo>
                    <a:pt x="3056445" y="44246"/>
                  </a:lnTo>
                  <a:lnTo>
                    <a:pt x="3011525" y="54864"/>
                  </a:lnTo>
                  <a:lnTo>
                    <a:pt x="2967063" y="66636"/>
                  </a:lnTo>
                  <a:lnTo>
                    <a:pt x="2923095" y="79578"/>
                  </a:lnTo>
                  <a:lnTo>
                    <a:pt x="2879623" y="93637"/>
                  </a:lnTo>
                  <a:lnTo>
                    <a:pt x="2836659" y="108813"/>
                  </a:lnTo>
                  <a:lnTo>
                    <a:pt x="2794228" y="125095"/>
                  </a:lnTo>
                  <a:lnTo>
                    <a:pt x="2752356" y="142455"/>
                  </a:lnTo>
                  <a:lnTo>
                    <a:pt x="2711043" y="160883"/>
                  </a:lnTo>
                  <a:lnTo>
                    <a:pt x="2670327" y="180352"/>
                  </a:lnTo>
                  <a:lnTo>
                    <a:pt x="2630195" y="200850"/>
                  </a:lnTo>
                  <a:lnTo>
                    <a:pt x="2590698" y="222364"/>
                  </a:lnTo>
                  <a:lnTo>
                    <a:pt x="2551823" y="244881"/>
                  </a:lnTo>
                  <a:lnTo>
                    <a:pt x="2513609" y="268363"/>
                  </a:lnTo>
                  <a:lnTo>
                    <a:pt x="2476068" y="292811"/>
                  </a:lnTo>
                  <a:lnTo>
                    <a:pt x="2439212" y="318211"/>
                  </a:lnTo>
                  <a:lnTo>
                    <a:pt x="2403056" y="344525"/>
                  </a:lnTo>
                  <a:lnTo>
                    <a:pt x="2367623" y="371754"/>
                  </a:lnTo>
                  <a:lnTo>
                    <a:pt x="2332939" y="399884"/>
                  </a:lnTo>
                  <a:lnTo>
                    <a:pt x="2299004" y="428879"/>
                  </a:lnTo>
                  <a:lnTo>
                    <a:pt x="2265845" y="458736"/>
                  </a:lnTo>
                  <a:lnTo>
                    <a:pt x="2233472" y="489432"/>
                  </a:lnTo>
                  <a:lnTo>
                    <a:pt x="2201913" y="520954"/>
                  </a:lnTo>
                  <a:lnTo>
                    <a:pt x="2171166" y="553288"/>
                  </a:lnTo>
                  <a:lnTo>
                    <a:pt x="2141270" y="586409"/>
                  </a:lnTo>
                  <a:lnTo>
                    <a:pt x="2112238" y="620293"/>
                  </a:lnTo>
                  <a:lnTo>
                    <a:pt x="2084082" y="654939"/>
                  </a:lnTo>
                  <a:lnTo>
                    <a:pt x="2056815" y="690333"/>
                  </a:lnTo>
                  <a:lnTo>
                    <a:pt x="2030463" y="726440"/>
                  </a:lnTo>
                  <a:lnTo>
                    <a:pt x="2005037" y="763244"/>
                  </a:lnTo>
                  <a:lnTo>
                    <a:pt x="1980552" y="800735"/>
                  </a:lnTo>
                  <a:lnTo>
                    <a:pt x="1957031" y="838911"/>
                  </a:lnTo>
                  <a:lnTo>
                    <a:pt x="1934489" y="877722"/>
                  </a:lnTo>
                  <a:lnTo>
                    <a:pt x="1912950" y="917181"/>
                  </a:lnTo>
                  <a:lnTo>
                    <a:pt x="1892427" y="957249"/>
                  </a:lnTo>
                  <a:lnTo>
                    <a:pt x="1872932" y="997915"/>
                  </a:lnTo>
                  <a:lnTo>
                    <a:pt x="1854479" y="1039177"/>
                  </a:lnTo>
                  <a:lnTo>
                    <a:pt x="1837093" y="1080998"/>
                  </a:lnTo>
                  <a:lnTo>
                    <a:pt x="1820799" y="1123365"/>
                  </a:lnTo>
                  <a:lnTo>
                    <a:pt x="1805597" y="1166279"/>
                  </a:lnTo>
                  <a:lnTo>
                    <a:pt x="1791512" y="1209687"/>
                  </a:lnTo>
                  <a:lnTo>
                    <a:pt x="1778571" y="1253604"/>
                  </a:lnTo>
                  <a:lnTo>
                    <a:pt x="1766773" y="1298003"/>
                  </a:lnTo>
                  <a:lnTo>
                    <a:pt x="1756143" y="1342872"/>
                  </a:lnTo>
                  <a:lnTo>
                    <a:pt x="1746707" y="1388173"/>
                  </a:lnTo>
                  <a:lnTo>
                    <a:pt x="1738464" y="1433918"/>
                  </a:lnTo>
                  <a:lnTo>
                    <a:pt x="1731441" y="1480058"/>
                  </a:lnTo>
                  <a:lnTo>
                    <a:pt x="1725663" y="1526603"/>
                  </a:lnTo>
                  <a:lnTo>
                    <a:pt x="1721142" y="1573530"/>
                  </a:lnTo>
                  <a:lnTo>
                    <a:pt x="1717878" y="1620812"/>
                  </a:lnTo>
                  <a:lnTo>
                    <a:pt x="1715922" y="1668437"/>
                  </a:lnTo>
                  <a:lnTo>
                    <a:pt x="1715262" y="1716392"/>
                  </a:lnTo>
                  <a:lnTo>
                    <a:pt x="1715262" y="5142496"/>
                  </a:lnTo>
                  <a:lnTo>
                    <a:pt x="1714474" y="5194833"/>
                  </a:lnTo>
                  <a:lnTo>
                    <a:pt x="1712137" y="5246789"/>
                  </a:lnTo>
                  <a:lnTo>
                    <a:pt x="1708264" y="5298338"/>
                  </a:lnTo>
                  <a:lnTo>
                    <a:pt x="1702879" y="5349443"/>
                  </a:lnTo>
                  <a:lnTo>
                    <a:pt x="1695996" y="5400103"/>
                  </a:lnTo>
                  <a:lnTo>
                    <a:pt x="1687664" y="5450281"/>
                  </a:lnTo>
                  <a:lnTo>
                    <a:pt x="1677873" y="5499951"/>
                  </a:lnTo>
                  <a:lnTo>
                    <a:pt x="1666659" y="5549112"/>
                  </a:lnTo>
                  <a:lnTo>
                    <a:pt x="1654060" y="5597715"/>
                  </a:lnTo>
                  <a:lnTo>
                    <a:pt x="1640065" y="5645759"/>
                  </a:lnTo>
                  <a:lnTo>
                    <a:pt x="1624723" y="5693207"/>
                  </a:lnTo>
                  <a:lnTo>
                    <a:pt x="1608035" y="5740044"/>
                  </a:lnTo>
                  <a:lnTo>
                    <a:pt x="1590040" y="5786234"/>
                  </a:lnTo>
                  <a:lnTo>
                    <a:pt x="1570761" y="5831776"/>
                  </a:lnTo>
                  <a:lnTo>
                    <a:pt x="1550200" y="5876645"/>
                  </a:lnTo>
                  <a:lnTo>
                    <a:pt x="1528406" y="5920791"/>
                  </a:lnTo>
                  <a:lnTo>
                    <a:pt x="1505381" y="5964225"/>
                  </a:lnTo>
                  <a:lnTo>
                    <a:pt x="1481150" y="6006897"/>
                  </a:lnTo>
                  <a:lnTo>
                    <a:pt x="1455750" y="6048807"/>
                  </a:lnTo>
                  <a:lnTo>
                    <a:pt x="1429181" y="6089916"/>
                  </a:lnTo>
                  <a:lnTo>
                    <a:pt x="1401483" y="6130214"/>
                  </a:lnTo>
                  <a:lnTo>
                    <a:pt x="1372666" y="6169672"/>
                  </a:lnTo>
                  <a:lnTo>
                    <a:pt x="1342758" y="6208268"/>
                  </a:lnTo>
                  <a:lnTo>
                    <a:pt x="1311770" y="6245974"/>
                  </a:lnTo>
                  <a:lnTo>
                    <a:pt x="1279753" y="6282779"/>
                  </a:lnTo>
                  <a:lnTo>
                    <a:pt x="1246695" y="6318644"/>
                  </a:lnTo>
                  <a:lnTo>
                    <a:pt x="1212634" y="6353556"/>
                  </a:lnTo>
                  <a:lnTo>
                    <a:pt x="1177671" y="6387503"/>
                  </a:lnTo>
                  <a:lnTo>
                    <a:pt x="1141755" y="6420459"/>
                  </a:lnTo>
                  <a:lnTo>
                    <a:pt x="1104912" y="6452400"/>
                  </a:lnTo>
                  <a:lnTo>
                    <a:pt x="1067155" y="6483299"/>
                  </a:lnTo>
                  <a:lnTo>
                    <a:pt x="1028522" y="6513131"/>
                  </a:lnTo>
                  <a:lnTo>
                    <a:pt x="989012" y="6541884"/>
                  </a:lnTo>
                  <a:lnTo>
                    <a:pt x="948664" y="6569532"/>
                  </a:lnTo>
                  <a:lnTo>
                    <a:pt x="907503" y="6596062"/>
                  </a:lnTo>
                  <a:lnTo>
                    <a:pt x="865543" y="6621424"/>
                  </a:lnTo>
                  <a:lnTo>
                    <a:pt x="822807" y="6645630"/>
                  </a:lnTo>
                  <a:lnTo>
                    <a:pt x="779322" y="6668630"/>
                  </a:lnTo>
                  <a:lnTo>
                    <a:pt x="735114" y="6690411"/>
                  </a:lnTo>
                  <a:lnTo>
                    <a:pt x="690194" y="6710947"/>
                  </a:lnTo>
                  <a:lnTo>
                    <a:pt x="644588" y="6730225"/>
                  </a:lnTo>
                  <a:lnTo>
                    <a:pt x="598335" y="6748208"/>
                  </a:lnTo>
                  <a:lnTo>
                    <a:pt x="551434" y="6764883"/>
                  </a:lnTo>
                  <a:lnTo>
                    <a:pt x="503923" y="6780238"/>
                  </a:lnTo>
                  <a:lnTo>
                    <a:pt x="455828" y="6794233"/>
                  </a:lnTo>
                  <a:lnTo>
                    <a:pt x="407149" y="6806844"/>
                  </a:lnTo>
                  <a:lnTo>
                    <a:pt x="357936" y="6818058"/>
                  </a:lnTo>
                  <a:lnTo>
                    <a:pt x="308190" y="6827863"/>
                  </a:lnTo>
                  <a:lnTo>
                    <a:pt x="257949" y="6836207"/>
                  </a:lnTo>
                  <a:lnTo>
                    <a:pt x="207225" y="6843090"/>
                  </a:lnTo>
                  <a:lnTo>
                    <a:pt x="156044" y="6848488"/>
                  </a:lnTo>
                  <a:lnTo>
                    <a:pt x="104432" y="6852361"/>
                  </a:lnTo>
                  <a:lnTo>
                    <a:pt x="52412" y="6854711"/>
                  </a:lnTo>
                  <a:lnTo>
                    <a:pt x="0" y="6855498"/>
                  </a:lnTo>
                  <a:lnTo>
                    <a:pt x="4929721" y="6855498"/>
                  </a:lnTo>
                  <a:lnTo>
                    <a:pt x="4929721" y="6858000"/>
                  </a:lnTo>
                  <a:lnTo>
                    <a:pt x="6387046" y="6858000"/>
                  </a:lnTo>
                  <a:lnTo>
                    <a:pt x="6387046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6700" y="1762125"/>
              <a:ext cx="4305300" cy="50958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565785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2166620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improves</a:t>
            </a:r>
            <a:r>
              <a:rPr sz="2750" spc="229" dirty="0"/>
              <a:t> </a:t>
            </a:r>
            <a:r>
              <a:rPr sz="2750" spc="-10" dirty="0"/>
              <a:t>patient </a:t>
            </a:r>
            <a:r>
              <a:rPr sz="2750" dirty="0"/>
              <a:t>selection</a:t>
            </a:r>
            <a:r>
              <a:rPr sz="2750" spc="150" dirty="0"/>
              <a:t> </a:t>
            </a:r>
            <a:r>
              <a:rPr sz="2750" dirty="0"/>
              <a:t>prior</a:t>
            </a:r>
            <a:r>
              <a:rPr sz="2750" spc="100" dirty="0"/>
              <a:t> </a:t>
            </a:r>
            <a:r>
              <a:rPr sz="2750" dirty="0"/>
              <a:t>to</a:t>
            </a:r>
            <a:r>
              <a:rPr sz="2750" spc="160" dirty="0"/>
              <a:t> </a:t>
            </a:r>
            <a:r>
              <a:rPr sz="2750" dirty="0"/>
              <a:t>prostate</a:t>
            </a:r>
            <a:r>
              <a:rPr sz="2750" spc="165" dirty="0"/>
              <a:t> </a:t>
            </a:r>
            <a:r>
              <a:rPr sz="2750" spc="-10" dirty="0"/>
              <a:t>biopsy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567055" y="1501076"/>
            <a:ext cx="410845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highly</a:t>
            </a:r>
            <a:r>
              <a:rPr sz="1800" spc="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predictive</a:t>
            </a:r>
            <a:r>
              <a:rPr sz="1800" spc="-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test</a:t>
            </a:r>
            <a:r>
              <a:rPr sz="1800" spc="-3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identify</a:t>
            </a:r>
            <a:r>
              <a:rPr sz="1800" spc="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men</a:t>
            </a:r>
            <a:r>
              <a:rPr sz="1800" spc="-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D8E9F"/>
                </a:solidFill>
                <a:latin typeface="Arial"/>
                <a:cs typeface="Arial"/>
              </a:rPr>
              <a:t>at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low</a:t>
            </a:r>
            <a:r>
              <a:rPr sz="1800" spc="-2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risk</a:t>
            </a:r>
            <a:r>
              <a:rPr sz="1800" spc="1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aggressive</a:t>
            </a:r>
            <a:r>
              <a:rPr sz="1800" spc="-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prostate</a:t>
            </a:r>
            <a:r>
              <a:rPr sz="1800" spc="-10" dirty="0">
                <a:solidFill>
                  <a:srgbClr val="7D8E9F"/>
                </a:solidFill>
                <a:latin typeface="Arial"/>
                <a:cs typeface="Arial"/>
              </a:rPr>
              <a:t> cancer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8051" y="1203071"/>
            <a:ext cx="3490595" cy="10858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52400" marR="30480" indent="-114300">
              <a:lnSpc>
                <a:spcPts val="1430"/>
              </a:lnSpc>
              <a:spcBef>
                <a:spcPts val="155"/>
              </a:spcBef>
              <a:buFont typeface="Arial"/>
              <a:buChar char="•"/>
              <a:tabLst>
                <a:tab pos="152400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invasive: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Urine-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“rule-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out”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disposition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avoiding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unnecessary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biopsies</a:t>
            </a:r>
            <a:endParaRPr sz="1200">
              <a:latin typeface="Arial"/>
              <a:cs typeface="Arial"/>
            </a:endParaRPr>
          </a:p>
          <a:p>
            <a:pPr marL="167005" indent="-12890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6700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Accurate: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7" baseline="2430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1200" baseline="24305">
              <a:latin typeface="Arial"/>
              <a:cs typeface="Arial"/>
            </a:endParaRPr>
          </a:p>
          <a:p>
            <a:pPr marL="167005" indent="-12890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6700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Validated: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genes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1593" y="2270823"/>
            <a:ext cx="7581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8051" y="2528252"/>
            <a:ext cx="3560445" cy="8286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65735" marR="90805" indent="-128270">
              <a:lnSpc>
                <a:spcPts val="1430"/>
              </a:lnSpc>
              <a:spcBef>
                <a:spcPts val="155"/>
              </a:spcBef>
              <a:buFont typeface="Arial"/>
              <a:buChar char="•"/>
              <a:tabLst>
                <a:tab pos="16573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effective: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invasive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unnecessary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biopsies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U.S.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&gt;$500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aseline="24305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sz="1200" spc="-82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  <a:p>
            <a:pPr marL="167005" indent="-12890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6700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guidelines: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Included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EAU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NCCN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6193" y="3339147"/>
            <a:ext cx="1016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baseline="24305" dirty="0">
                <a:solidFill>
                  <a:srgbClr val="FFFFFF"/>
                </a:solidFill>
                <a:latin typeface="Arial"/>
                <a:cs typeface="Arial"/>
              </a:rPr>
              <a:t>(3-</a:t>
            </a:r>
            <a:r>
              <a:rPr sz="1200" spc="-37" baseline="24305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309" y="4578667"/>
            <a:ext cx="1313180" cy="5708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14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Binary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actionable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results</a:t>
            </a:r>
            <a:r>
              <a:rPr sz="1200" b="1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200" b="1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patient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HCP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309" y="3642423"/>
            <a:ext cx="688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95%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NPV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309" y="2787332"/>
            <a:ext cx="14592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Abnormal</a:t>
            </a:r>
            <a:r>
              <a:rPr sz="1200" b="1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PSA/DRE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6560" y="2767647"/>
            <a:ext cx="26955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At</a:t>
            </a:r>
            <a:r>
              <a:rPr sz="1550" spc="114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risk</a:t>
            </a:r>
            <a:r>
              <a:rPr sz="1550" spc="5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for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aggressive</a:t>
            </a:r>
            <a:r>
              <a:rPr sz="1550" spc="4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cancer?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62287" y="5181600"/>
            <a:ext cx="1247775" cy="466725"/>
          </a:xfrm>
          <a:custGeom>
            <a:avLst/>
            <a:gdLst/>
            <a:ahLst/>
            <a:cxnLst/>
            <a:rect l="l" t="t" r="r" b="b"/>
            <a:pathLst>
              <a:path w="1247775" h="466725">
                <a:moveTo>
                  <a:pt x="1014463" y="0"/>
                </a:moveTo>
                <a:lnTo>
                  <a:pt x="233413" y="0"/>
                </a:lnTo>
                <a:lnTo>
                  <a:pt x="186373" y="4742"/>
                </a:lnTo>
                <a:lnTo>
                  <a:pt x="142558" y="18345"/>
                </a:lnTo>
                <a:lnTo>
                  <a:pt x="102908" y="39868"/>
                </a:lnTo>
                <a:lnTo>
                  <a:pt x="68360" y="68373"/>
                </a:lnTo>
                <a:lnTo>
                  <a:pt x="39856" y="102920"/>
                </a:lnTo>
                <a:lnTo>
                  <a:pt x="18332" y="142571"/>
                </a:lnTo>
                <a:lnTo>
                  <a:pt x="4730" y="186386"/>
                </a:lnTo>
                <a:lnTo>
                  <a:pt x="0" y="233425"/>
                </a:lnTo>
                <a:lnTo>
                  <a:pt x="4756" y="280423"/>
                </a:lnTo>
                <a:lnTo>
                  <a:pt x="18361" y="324207"/>
                </a:lnTo>
                <a:lnTo>
                  <a:pt x="39881" y="363835"/>
                </a:lnTo>
                <a:lnTo>
                  <a:pt x="68380" y="398367"/>
                </a:lnTo>
                <a:lnTo>
                  <a:pt x="102920" y="426862"/>
                </a:lnTo>
                <a:lnTo>
                  <a:pt x="142564" y="448381"/>
                </a:lnTo>
                <a:lnTo>
                  <a:pt x="186375" y="461982"/>
                </a:lnTo>
                <a:lnTo>
                  <a:pt x="233413" y="466725"/>
                </a:lnTo>
                <a:lnTo>
                  <a:pt x="1014336" y="466725"/>
                </a:lnTo>
                <a:lnTo>
                  <a:pt x="1061376" y="461982"/>
                </a:lnTo>
                <a:lnTo>
                  <a:pt x="1105190" y="448381"/>
                </a:lnTo>
                <a:lnTo>
                  <a:pt x="1144841" y="426862"/>
                </a:lnTo>
                <a:lnTo>
                  <a:pt x="1179388" y="398367"/>
                </a:lnTo>
                <a:lnTo>
                  <a:pt x="1207893" y="363835"/>
                </a:lnTo>
                <a:lnTo>
                  <a:pt x="1229416" y="324207"/>
                </a:lnTo>
                <a:lnTo>
                  <a:pt x="1243019" y="280423"/>
                </a:lnTo>
                <a:lnTo>
                  <a:pt x="1247762" y="233425"/>
                </a:lnTo>
                <a:lnTo>
                  <a:pt x="1243019" y="186386"/>
                </a:lnTo>
                <a:lnTo>
                  <a:pt x="1229418" y="142571"/>
                </a:lnTo>
                <a:lnTo>
                  <a:pt x="1207900" y="102920"/>
                </a:lnTo>
                <a:lnTo>
                  <a:pt x="1179404" y="68373"/>
                </a:lnTo>
                <a:lnTo>
                  <a:pt x="1144872" y="39868"/>
                </a:lnTo>
                <a:lnTo>
                  <a:pt x="1105244" y="18345"/>
                </a:lnTo>
                <a:lnTo>
                  <a:pt x="1061461" y="4742"/>
                </a:lnTo>
                <a:lnTo>
                  <a:pt x="1014463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54121" y="5317235"/>
            <a:ext cx="662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Helvetica"/>
                <a:cs typeface="Helvetica"/>
              </a:rPr>
              <a:t>Negative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6400" y="5181600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17" y="4835"/>
                </a:lnTo>
                <a:lnTo>
                  <a:pt x="145411" y="18704"/>
                </a:lnTo>
                <a:lnTo>
                  <a:pt x="104961" y="40652"/>
                </a:lnTo>
                <a:lnTo>
                  <a:pt x="69723" y="69723"/>
                </a:lnTo>
                <a:lnTo>
                  <a:pt x="40652" y="104961"/>
                </a:lnTo>
                <a:lnTo>
                  <a:pt x="18704" y="145411"/>
                </a:lnTo>
                <a:lnTo>
                  <a:pt x="4835" y="190117"/>
                </a:lnTo>
                <a:lnTo>
                  <a:pt x="0" y="238125"/>
                </a:lnTo>
                <a:lnTo>
                  <a:pt x="4835" y="286132"/>
                </a:lnTo>
                <a:lnTo>
                  <a:pt x="18704" y="330838"/>
                </a:lnTo>
                <a:lnTo>
                  <a:pt x="40652" y="371288"/>
                </a:lnTo>
                <a:lnTo>
                  <a:pt x="69723" y="406526"/>
                </a:lnTo>
                <a:lnTo>
                  <a:pt x="104961" y="435597"/>
                </a:lnTo>
                <a:lnTo>
                  <a:pt x="145411" y="457545"/>
                </a:lnTo>
                <a:lnTo>
                  <a:pt x="190117" y="471414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4"/>
                </a:lnTo>
                <a:lnTo>
                  <a:pt x="1092838" y="457545"/>
                </a:lnTo>
                <a:lnTo>
                  <a:pt x="1133288" y="435597"/>
                </a:lnTo>
                <a:lnTo>
                  <a:pt x="1168527" y="406526"/>
                </a:lnTo>
                <a:lnTo>
                  <a:pt x="1197597" y="371288"/>
                </a:lnTo>
                <a:lnTo>
                  <a:pt x="1219545" y="330838"/>
                </a:lnTo>
                <a:lnTo>
                  <a:pt x="1233414" y="286132"/>
                </a:lnTo>
                <a:lnTo>
                  <a:pt x="1238250" y="238125"/>
                </a:lnTo>
                <a:lnTo>
                  <a:pt x="1233414" y="190117"/>
                </a:lnTo>
                <a:lnTo>
                  <a:pt x="1219545" y="145411"/>
                </a:lnTo>
                <a:lnTo>
                  <a:pt x="1197597" y="104961"/>
                </a:lnTo>
                <a:lnTo>
                  <a:pt x="1168527" y="69723"/>
                </a:lnTo>
                <a:lnTo>
                  <a:pt x="1133288" y="40652"/>
                </a:lnTo>
                <a:lnTo>
                  <a:pt x="1092838" y="18704"/>
                </a:lnTo>
                <a:lnTo>
                  <a:pt x="1048132" y="4835"/>
                </a:lnTo>
                <a:lnTo>
                  <a:pt x="1000125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53100" y="5238432"/>
            <a:ext cx="71945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0010" marR="5080" indent="-67945">
              <a:lnSpc>
                <a:spcPts val="1430"/>
              </a:lnSpc>
              <a:spcBef>
                <a:spcPts val="155"/>
              </a:spcBef>
            </a:pPr>
            <a:r>
              <a:rPr sz="1200" b="1" spc="-10" dirty="0">
                <a:solidFill>
                  <a:srgbClr val="FFFFFF"/>
                </a:solidFill>
                <a:latin typeface="Helvetica"/>
                <a:cs typeface="Helvetica"/>
              </a:rPr>
              <a:t>Routinely Monitor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84623" y="5357876"/>
            <a:ext cx="728345" cy="95250"/>
          </a:xfrm>
          <a:custGeom>
            <a:avLst/>
            <a:gdLst/>
            <a:ahLst/>
            <a:cxnLst/>
            <a:rect l="l" t="t" r="r" b="b"/>
            <a:pathLst>
              <a:path w="728345" h="95250">
                <a:moveTo>
                  <a:pt x="24764" y="31623"/>
                </a:moveTo>
                <a:lnTo>
                  <a:pt x="7112" y="31623"/>
                </a:lnTo>
                <a:lnTo>
                  <a:pt x="0" y="38735"/>
                </a:lnTo>
                <a:lnTo>
                  <a:pt x="0" y="56387"/>
                </a:lnTo>
                <a:lnTo>
                  <a:pt x="7112" y="63373"/>
                </a:lnTo>
                <a:lnTo>
                  <a:pt x="24764" y="63373"/>
                </a:lnTo>
                <a:lnTo>
                  <a:pt x="31876" y="56387"/>
                </a:lnTo>
                <a:lnTo>
                  <a:pt x="31876" y="38735"/>
                </a:lnTo>
                <a:lnTo>
                  <a:pt x="24764" y="31623"/>
                </a:lnTo>
                <a:close/>
              </a:path>
              <a:path w="728345" h="95250">
                <a:moveTo>
                  <a:pt x="88264" y="31623"/>
                </a:moveTo>
                <a:lnTo>
                  <a:pt x="70738" y="31623"/>
                </a:lnTo>
                <a:lnTo>
                  <a:pt x="63626" y="38735"/>
                </a:lnTo>
                <a:lnTo>
                  <a:pt x="63626" y="56387"/>
                </a:lnTo>
                <a:lnTo>
                  <a:pt x="70738" y="63373"/>
                </a:lnTo>
                <a:lnTo>
                  <a:pt x="88264" y="63373"/>
                </a:lnTo>
                <a:lnTo>
                  <a:pt x="95376" y="56387"/>
                </a:lnTo>
                <a:lnTo>
                  <a:pt x="95376" y="38735"/>
                </a:lnTo>
                <a:lnTo>
                  <a:pt x="88264" y="31623"/>
                </a:lnTo>
                <a:close/>
              </a:path>
              <a:path w="728345" h="95250">
                <a:moveTo>
                  <a:pt x="151764" y="31623"/>
                </a:moveTo>
                <a:lnTo>
                  <a:pt x="134238" y="31623"/>
                </a:lnTo>
                <a:lnTo>
                  <a:pt x="127126" y="38735"/>
                </a:lnTo>
                <a:lnTo>
                  <a:pt x="127126" y="56387"/>
                </a:lnTo>
                <a:lnTo>
                  <a:pt x="134238" y="63373"/>
                </a:lnTo>
                <a:lnTo>
                  <a:pt x="151764" y="63373"/>
                </a:lnTo>
                <a:lnTo>
                  <a:pt x="158876" y="56387"/>
                </a:lnTo>
                <a:lnTo>
                  <a:pt x="158876" y="38735"/>
                </a:lnTo>
                <a:lnTo>
                  <a:pt x="151764" y="31623"/>
                </a:lnTo>
                <a:close/>
              </a:path>
              <a:path w="728345" h="95250">
                <a:moveTo>
                  <a:pt x="215391" y="31623"/>
                </a:moveTo>
                <a:lnTo>
                  <a:pt x="197738" y="31623"/>
                </a:lnTo>
                <a:lnTo>
                  <a:pt x="190626" y="38735"/>
                </a:lnTo>
                <a:lnTo>
                  <a:pt x="190626" y="56387"/>
                </a:lnTo>
                <a:lnTo>
                  <a:pt x="197738" y="63373"/>
                </a:lnTo>
                <a:lnTo>
                  <a:pt x="215391" y="63373"/>
                </a:lnTo>
                <a:lnTo>
                  <a:pt x="222376" y="56387"/>
                </a:lnTo>
                <a:lnTo>
                  <a:pt x="222376" y="38735"/>
                </a:lnTo>
                <a:lnTo>
                  <a:pt x="215391" y="31623"/>
                </a:lnTo>
                <a:close/>
              </a:path>
              <a:path w="728345" h="95250">
                <a:moveTo>
                  <a:pt x="278891" y="31623"/>
                </a:moveTo>
                <a:lnTo>
                  <a:pt x="261238" y="31623"/>
                </a:lnTo>
                <a:lnTo>
                  <a:pt x="254126" y="38735"/>
                </a:lnTo>
                <a:lnTo>
                  <a:pt x="254126" y="56387"/>
                </a:lnTo>
                <a:lnTo>
                  <a:pt x="261238" y="63373"/>
                </a:lnTo>
                <a:lnTo>
                  <a:pt x="278891" y="63373"/>
                </a:lnTo>
                <a:lnTo>
                  <a:pt x="286003" y="56387"/>
                </a:lnTo>
                <a:lnTo>
                  <a:pt x="286003" y="38735"/>
                </a:lnTo>
                <a:lnTo>
                  <a:pt x="278891" y="31623"/>
                </a:lnTo>
                <a:close/>
              </a:path>
              <a:path w="728345" h="95250">
                <a:moveTo>
                  <a:pt x="342391" y="31623"/>
                </a:moveTo>
                <a:lnTo>
                  <a:pt x="324865" y="31623"/>
                </a:lnTo>
                <a:lnTo>
                  <a:pt x="317753" y="38735"/>
                </a:lnTo>
                <a:lnTo>
                  <a:pt x="317753" y="56387"/>
                </a:lnTo>
                <a:lnTo>
                  <a:pt x="324865" y="63373"/>
                </a:lnTo>
                <a:lnTo>
                  <a:pt x="342391" y="63373"/>
                </a:lnTo>
                <a:lnTo>
                  <a:pt x="349503" y="56387"/>
                </a:lnTo>
                <a:lnTo>
                  <a:pt x="349503" y="38735"/>
                </a:lnTo>
                <a:lnTo>
                  <a:pt x="342391" y="31623"/>
                </a:lnTo>
                <a:close/>
              </a:path>
              <a:path w="728345" h="95250">
                <a:moveTo>
                  <a:pt x="405891" y="31623"/>
                </a:moveTo>
                <a:lnTo>
                  <a:pt x="388365" y="31623"/>
                </a:lnTo>
                <a:lnTo>
                  <a:pt x="381253" y="38735"/>
                </a:lnTo>
                <a:lnTo>
                  <a:pt x="381253" y="56387"/>
                </a:lnTo>
                <a:lnTo>
                  <a:pt x="388365" y="63373"/>
                </a:lnTo>
                <a:lnTo>
                  <a:pt x="405891" y="63373"/>
                </a:lnTo>
                <a:lnTo>
                  <a:pt x="413003" y="56387"/>
                </a:lnTo>
                <a:lnTo>
                  <a:pt x="413003" y="38735"/>
                </a:lnTo>
                <a:lnTo>
                  <a:pt x="405891" y="31623"/>
                </a:lnTo>
                <a:close/>
              </a:path>
              <a:path w="728345" h="95250">
                <a:moveTo>
                  <a:pt x="469518" y="31623"/>
                </a:moveTo>
                <a:lnTo>
                  <a:pt x="451865" y="31623"/>
                </a:lnTo>
                <a:lnTo>
                  <a:pt x="444753" y="38735"/>
                </a:lnTo>
                <a:lnTo>
                  <a:pt x="444753" y="56387"/>
                </a:lnTo>
                <a:lnTo>
                  <a:pt x="451865" y="63373"/>
                </a:lnTo>
                <a:lnTo>
                  <a:pt x="469518" y="63373"/>
                </a:lnTo>
                <a:lnTo>
                  <a:pt x="476503" y="56387"/>
                </a:lnTo>
                <a:lnTo>
                  <a:pt x="476503" y="38735"/>
                </a:lnTo>
                <a:lnTo>
                  <a:pt x="469518" y="31623"/>
                </a:lnTo>
                <a:close/>
              </a:path>
              <a:path w="728345" h="95250">
                <a:moveTo>
                  <a:pt x="533018" y="31623"/>
                </a:moveTo>
                <a:lnTo>
                  <a:pt x="515365" y="31623"/>
                </a:lnTo>
                <a:lnTo>
                  <a:pt x="508253" y="38735"/>
                </a:lnTo>
                <a:lnTo>
                  <a:pt x="508253" y="56387"/>
                </a:lnTo>
                <a:lnTo>
                  <a:pt x="515365" y="63373"/>
                </a:lnTo>
                <a:lnTo>
                  <a:pt x="533018" y="63373"/>
                </a:lnTo>
                <a:lnTo>
                  <a:pt x="540130" y="56387"/>
                </a:lnTo>
                <a:lnTo>
                  <a:pt x="540130" y="38735"/>
                </a:lnTo>
                <a:lnTo>
                  <a:pt x="533018" y="31623"/>
                </a:lnTo>
                <a:close/>
              </a:path>
              <a:path w="728345" h="95250">
                <a:moveTo>
                  <a:pt x="596518" y="31623"/>
                </a:moveTo>
                <a:lnTo>
                  <a:pt x="578992" y="31623"/>
                </a:lnTo>
                <a:lnTo>
                  <a:pt x="571880" y="38735"/>
                </a:lnTo>
                <a:lnTo>
                  <a:pt x="571880" y="56387"/>
                </a:lnTo>
                <a:lnTo>
                  <a:pt x="578992" y="63373"/>
                </a:lnTo>
                <a:lnTo>
                  <a:pt x="596518" y="63373"/>
                </a:lnTo>
                <a:lnTo>
                  <a:pt x="603630" y="56387"/>
                </a:lnTo>
                <a:lnTo>
                  <a:pt x="603630" y="38735"/>
                </a:lnTo>
                <a:lnTo>
                  <a:pt x="596518" y="31623"/>
                </a:lnTo>
                <a:close/>
              </a:path>
              <a:path w="728345" h="95250">
                <a:moveTo>
                  <a:pt x="632840" y="0"/>
                </a:moveTo>
                <a:lnTo>
                  <a:pt x="632840" y="95250"/>
                </a:lnTo>
                <a:lnTo>
                  <a:pt x="728090" y="47625"/>
                </a:lnTo>
                <a:lnTo>
                  <a:pt x="632840" y="0"/>
                </a:lnTo>
                <a:close/>
              </a:path>
            </a:pathLst>
          </a:custGeom>
          <a:solidFill>
            <a:srgbClr val="B5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466975" y="5276850"/>
            <a:ext cx="285750" cy="285750"/>
            <a:chOff x="2466975" y="5276850"/>
            <a:chExt cx="285750" cy="285750"/>
          </a:xfrm>
        </p:grpSpPr>
        <p:sp>
          <p:nvSpPr>
            <p:cNvPr id="21" name="object 21"/>
            <p:cNvSpPr/>
            <p:nvPr/>
          </p:nvSpPr>
          <p:spPr>
            <a:xfrm>
              <a:off x="2466975" y="527685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600" y="5391150"/>
              <a:ext cx="190500" cy="38100"/>
            </a:xfrm>
            <a:custGeom>
              <a:avLst/>
              <a:gdLst/>
              <a:ahLst/>
              <a:cxnLst/>
              <a:rect l="l" t="t" r="r" b="b"/>
              <a:pathLst>
                <a:path w="190500" h="38100">
                  <a:moveTo>
                    <a:pt x="190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0500" y="381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66975" y="4629150"/>
            <a:ext cx="285750" cy="285750"/>
            <a:chOff x="2466975" y="4629150"/>
            <a:chExt cx="285750" cy="285750"/>
          </a:xfrm>
        </p:grpSpPr>
        <p:sp>
          <p:nvSpPr>
            <p:cNvPr id="24" name="object 24"/>
            <p:cNvSpPr/>
            <p:nvPr/>
          </p:nvSpPr>
          <p:spPr>
            <a:xfrm>
              <a:off x="2466975" y="462915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3650" y="4705349"/>
              <a:ext cx="142875" cy="143510"/>
            </a:xfrm>
            <a:custGeom>
              <a:avLst/>
              <a:gdLst/>
              <a:ahLst/>
              <a:cxnLst/>
              <a:rect l="l" t="t" r="r" b="b"/>
              <a:pathLst>
                <a:path w="142875" h="143510">
                  <a:moveTo>
                    <a:pt x="142875" y="52070"/>
                  </a:moveTo>
                  <a:lnTo>
                    <a:pt x="90805" y="52070"/>
                  </a:lnTo>
                  <a:lnTo>
                    <a:pt x="90805" y="0"/>
                  </a:lnTo>
                  <a:lnTo>
                    <a:pt x="52070" y="0"/>
                  </a:lnTo>
                  <a:lnTo>
                    <a:pt x="52070" y="52070"/>
                  </a:lnTo>
                  <a:lnTo>
                    <a:pt x="0" y="52070"/>
                  </a:lnTo>
                  <a:lnTo>
                    <a:pt x="0" y="91440"/>
                  </a:lnTo>
                  <a:lnTo>
                    <a:pt x="52070" y="91440"/>
                  </a:lnTo>
                  <a:lnTo>
                    <a:pt x="52070" y="143510"/>
                  </a:lnTo>
                  <a:lnTo>
                    <a:pt x="90805" y="143510"/>
                  </a:lnTo>
                  <a:lnTo>
                    <a:pt x="90805" y="91440"/>
                  </a:lnTo>
                  <a:lnTo>
                    <a:pt x="142875" y="91440"/>
                  </a:lnTo>
                  <a:lnTo>
                    <a:pt x="142875" y="52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962275" y="4533900"/>
            <a:ext cx="1247775" cy="476250"/>
          </a:xfrm>
          <a:custGeom>
            <a:avLst/>
            <a:gdLst/>
            <a:ahLst/>
            <a:cxnLst/>
            <a:rect l="l" t="t" r="r" b="b"/>
            <a:pathLst>
              <a:path w="1247775" h="476250">
                <a:moveTo>
                  <a:pt x="1009650" y="0"/>
                </a:moveTo>
                <a:lnTo>
                  <a:pt x="238125" y="0"/>
                </a:lnTo>
                <a:lnTo>
                  <a:pt x="190117" y="4835"/>
                </a:lnTo>
                <a:lnTo>
                  <a:pt x="145411" y="18704"/>
                </a:lnTo>
                <a:lnTo>
                  <a:pt x="104961" y="40652"/>
                </a:lnTo>
                <a:lnTo>
                  <a:pt x="69722" y="69723"/>
                </a:lnTo>
                <a:lnTo>
                  <a:pt x="40652" y="104961"/>
                </a:lnTo>
                <a:lnTo>
                  <a:pt x="18704" y="145411"/>
                </a:lnTo>
                <a:lnTo>
                  <a:pt x="4835" y="190117"/>
                </a:lnTo>
                <a:lnTo>
                  <a:pt x="0" y="238125"/>
                </a:lnTo>
                <a:lnTo>
                  <a:pt x="4835" y="286132"/>
                </a:lnTo>
                <a:lnTo>
                  <a:pt x="18704" y="330838"/>
                </a:lnTo>
                <a:lnTo>
                  <a:pt x="40652" y="371288"/>
                </a:lnTo>
                <a:lnTo>
                  <a:pt x="69723" y="406527"/>
                </a:lnTo>
                <a:lnTo>
                  <a:pt x="104961" y="435597"/>
                </a:lnTo>
                <a:lnTo>
                  <a:pt x="145411" y="457545"/>
                </a:lnTo>
                <a:lnTo>
                  <a:pt x="190117" y="471414"/>
                </a:lnTo>
                <a:lnTo>
                  <a:pt x="238125" y="476250"/>
                </a:lnTo>
                <a:lnTo>
                  <a:pt x="1009650" y="476250"/>
                </a:lnTo>
                <a:lnTo>
                  <a:pt x="1057657" y="471414"/>
                </a:lnTo>
                <a:lnTo>
                  <a:pt x="1102363" y="457545"/>
                </a:lnTo>
                <a:lnTo>
                  <a:pt x="1142813" y="435597"/>
                </a:lnTo>
                <a:lnTo>
                  <a:pt x="1178051" y="406527"/>
                </a:lnTo>
                <a:lnTo>
                  <a:pt x="1207122" y="371288"/>
                </a:lnTo>
                <a:lnTo>
                  <a:pt x="1229070" y="330838"/>
                </a:lnTo>
                <a:lnTo>
                  <a:pt x="1242939" y="286132"/>
                </a:lnTo>
                <a:lnTo>
                  <a:pt x="1247775" y="238125"/>
                </a:lnTo>
                <a:lnTo>
                  <a:pt x="1242939" y="190117"/>
                </a:lnTo>
                <a:lnTo>
                  <a:pt x="1229070" y="145411"/>
                </a:lnTo>
                <a:lnTo>
                  <a:pt x="1207122" y="104961"/>
                </a:lnTo>
                <a:lnTo>
                  <a:pt x="1178052" y="69723"/>
                </a:lnTo>
                <a:lnTo>
                  <a:pt x="1142813" y="40652"/>
                </a:lnTo>
                <a:lnTo>
                  <a:pt x="1102363" y="18704"/>
                </a:lnTo>
                <a:lnTo>
                  <a:pt x="1057657" y="4835"/>
                </a:lnTo>
                <a:lnTo>
                  <a:pt x="10096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76853" y="4672329"/>
            <a:ext cx="614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Helvetica"/>
                <a:cs typeface="Helvetica"/>
              </a:rPr>
              <a:t>Positive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86400" y="4543425"/>
            <a:ext cx="1238250" cy="466725"/>
          </a:xfrm>
          <a:custGeom>
            <a:avLst/>
            <a:gdLst/>
            <a:ahLst/>
            <a:cxnLst/>
            <a:rect l="l" t="t" r="r" b="b"/>
            <a:pathLst>
              <a:path w="1238250" h="466725">
                <a:moveTo>
                  <a:pt x="1004951" y="0"/>
                </a:moveTo>
                <a:lnTo>
                  <a:pt x="233299" y="0"/>
                </a:lnTo>
                <a:lnTo>
                  <a:pt x="186301" y="4742"/>
                </a:lnTo>
                <a:lnTo>
                  <a:pt x="142517" y="18343"/>
                </a:lnTo>
                <a:lnTo>
                  <a:pt x="102889" y="39862"/>
                </a:lnTo>
                <a:lnTo>
                  <a:pt x="68357" y="68357"/>
                </a:lnTo>
                <a:lnTo>
                  <a:pt x="39862" y="102889"/>
                </a:lnTo>
                <a:lnTo>
                  <a:pt x="18343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9" y="466725"/>
                </a:lnTo>
                <a:lnTo>
                  <a:pt x="1004951" y="466725"/>
                </a:lnTo>
                <a:lnTo>
                  <a:pt x="1051948" y="461982"/>
                </a:lnTo>
                <a:lnTo>
                  <a:pt x="1095732" y="448379"/>
                </a:lnTo>
                <a:lnTo>
                  <a:pt x="1135360" y="426856"/>
                </a:lnTo>
                <a:lnTo>
                  <a:pt x="1169892" y="398351"/>
                </a:lnTo>
                <a:lnTo>
                  <a:pt x="1198387" y="363804"/>
                </a:lnTo>
                <a:lnTo>
                  <a:pt x="1219906" y="324153"/>
                </a:lnTo>
                <a:lnTo>
                  <a:pt x="1233507" y="280338"/>
                </a:lnTo>
                <a:lnTo>
                  <a:pt x="1238250" y="233299"/>
                </a:lnTo>
                <a:lnTo>
                  <a:pt x="1233507" y="186301"/>
                </a:lnTo>
                <a:lnTo>
                  <a:pt x="1219906" y="142517"/>
                </a:lnTo>
                <a:lnTo>
                  <a:pt x="1198387" y="102889"/>
                </a:lnTo>
                <a:lnTo>
                  <a:pt x="1169892" y="68357"/>
                </a:lnTo>
                <a:lnTo>
                  <a:pt x="1135360" y="39862"/>
                </a:lnTo>
                <a:lnTo>
                  <a:pt x="1095732" y="18343"/>
                </a:lnTo>
                <a:lnTo>
                  <a:pt x="1051948" y="4742"/>
                </a:lnTo>
                <a:lnTo>
                  <a:pt x="10049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46826" y="4676775"/>
            <a:ext cx="539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Helvetica"/>
                <a:cs typeface="Helvetica"/>
              </a:rPr>
              <a:t>Biopsy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97084" y="4521771"/>
            <a:ext cx="192532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>
              <a:lnSpc>
                <a:spcPct val="100899"/>
              </a:lnSpc>
              <a:spcBef>
                <a:spcPts val="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initial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biopsies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not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reveal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baseline="25462" dirty="0">
                <a:solidFill>
                  <a:srgbClr val="FFFFFF"/>
                </a:solidFill>
                <a:latin typeface="Arial"/>
                <a:cs typeface="Arial"/>
              </a:rPr>
              <a:t>(5-</a:t>
            </a:r>
            <a:r>
              <a:rPr sz="1800" b="1" spc="-37" baseline="25462" dirty="0">
                <a:solidFill>
                  <a:srgbClr val="FFFFFF"/>
                </a:solidFill>
                <a:latin typeface="Arial"/>
                <a:cs typeface="Arial"/>
              </a:rPr>
              <a:t>8)</a:t>
            </a:r>
            <a:endParaRPr sz="1800" baseline="25462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9912" y="3219450"/>
            <a:ext cx="6235065" cy="1605280"/>
            <a:chOff x="569912" y="3219450"/>
            <a:chExt cx="6235065" cy="1605280"/>
          </a:xfrm>
        </p:grpSpPr>
        <p:sp>
          <p:nvSpPr>
            <p:cNvPr id="32" name="object 32"/>
            <p:cNvSpPr/>
            <p:nvPr/>
          </p:nvSpPr>
          <p:spPr>
            <a:xfrm>
              <a:off x="576262" y="3233800"/>
              <a:ext cx="6222365" cy="0"/>
            </a:xfrm>
            <a:custGeom>
              <a:avLst/>
              <a:gdLst/>
              <a:ahLst/>
              <a:cxnLst/>
              <a:rect l="l" t="t" r="r" b="b"/>
              <a:pathLst>
                <a:path w="6222365">
                  <a:moveTo>
                    <a:pt x="0" y="0"/>
                  </a:moveTo>
                  <a:lnTo>
                    <a:pt x="6221920" y="0"/>
                  </a:lnTo>
                </a:path>
              </a:pathLst>
            </a:custGeom>
            <a:ln w="12700">
              <a:solidFill>
                <a:srgbClr val="E0E4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4375" y="3219449"/>
              <a:ext cx="323850" cy="1162050"/>
            </a:xfrm>
            <a:custGeom>
              <a:avLst/>
              <a:gdLst/>
              <a:ahLst/>
              <a:cxnLst/>
              <a:rect l="l" t="t" r="r" b="b"/>
              <a:pathLst>
                <a:path w="323850" h="1162050">
                  <a:moveTo>
                    <a:pt x="323850" y="990600"/>
                  </a:moveTo>
                  <a:lnTo>
                    <a:pt x="0" y="990600"/>
                  </a:lnTo>
                  <a:lnTo>
                    <a:pt x="161925" y="1162050"/>
                  </a:lnTo>
                  <a:lnTo>
                    <a:pt x="323850" y="990600"/>
                  </a:lnTo>
                  <a:close/>
                </a:path>
                <a:path w="323850" h="1162050">
                  <a:moveTo>
                    <a:pt x="323850" y="0"/>
                  </a:moveTo>
                  <a:lnTo>
                    <a:pt x="0" y="0"/>
                  </a:lnTo>
                  <a:lnTo>
                    <a:pt x="161925" y="17145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262" y="4224400"/>
              <a:ext cx="6222365" cy="0"/>
            </a:xfrm>
            <a:custGeom>
              <a:avLst/>
              <a:gdLst/>
              <a:ahLst/>
              <a:cxnLst/>
              <a:rect l="l" t="t" r="r" b="b"/>
              <a:pathLst>
                <a:path w="6222365">
                  <a:moveTo>
                    <a:pt x="0" y="0"/>
                  </a:moveTo>
                  <a:lnTo>
                    <a:pt x="6221920" y="0"/>
                  </a:lnTo>
                </a:path>
              </a:pathLst>
            </a:custGeom>
            <a:ln w="12700">
              <a:solidFill>
                <a:srgbClr val="E0E4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4623" y="4729099"/>
              <a:ext cx="728345" cy="95250"/>
            </a:xfrm>
            <a:custGeom>
              <a:avLst/>
              <a:gdLst/>
              <a:ahLst/>
              <a:cxnLst/>
              <a:rect l="l" t="t" r="r" b="b"/>
              <a:pathLst>
                <a:path w="728345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62"/>
                  </a:lnTo>
                  <a:lnTo>
                    <a:pt x="0" y="56514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514"/>
                  </a:lnTo>
                  <a:lnTo>
                    <a:pt x="31876" y="38862"/>
                  </a:lnTo>
                  <a:lnTo>
                    <a:pt x="24764" y="31750"/>
                  </a:lnTo>
                  <a:close/>
                </a:path>
                <a:path w="728345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514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514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728345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514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514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728345" h="95250">
                  <a:moveTo>
                    <a:pt x="215391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514"/>
                  </a:lnTo>
                  <a:lnTo>
                    <a:pt x="197738" y="63500"/>
                  </a:lnTo>
                  <a:lnTo>
                    <a:pt x="215391" y="63500"/>
                  </a:lnTo>
                  <a:lnTo>
                    <a:pt x="222376" y="56514"/>
                  </a:lnTo>
                  <a:lnTo>
                    <a:pt x="222376" y="38862"/>
                  </a:lnTo>
                  <a:lnTo>
                    <a:pt x="215391" y="31750"/>
                  </a:lnTo>
                  <a:close/>
                </a:path>
                <a:path w="728345" h="95250">
                  <a:moveTo>
                    <a:pt x="278891" y="31750"/>
                  </a:moveTo>
                  <a:lnTo>
                    <a:pt x="261238" y="31750"/>
                  </a:lnTo>
                  <a:lnTo>
                    <a:pt x="254126" y="38862"/>
                  </a:lnTo>
                  <a:lnTo>
                    <a:pt x="254126" y="56514"/>
                  </a:lnTo>
                  <a:lnTo>
                    <a:pt x="261238" y="63500"/>
                  </a:lnTo>
                  <a:lnTo>
                    <a:pt x="278891" y="63500"/>
                  </a:lnTo>
                  <a:lnTo>
                    <a:pt x="286003" y="56514"/>
                  </a:lnTo>
                  <a:lnTo>
                    <a:pt x="286003" y="38862"/>
                  </a:lnTo>
                  <a:lnTo>
                    <a:pt x="278891" y="31750"/>
                  </a:lnTo>
                  <a:close/>
                </a:path>
                <a:path w="728345" h="95250">
                  <a:moveTo>
                    <a:pt x="342391" y="31750"/>
                  </a:moveTo>
                  <a:lnTo>
                    <a:pt x="324865" y="31750"/>
                  </a:lnTo>
                  <a:lnTo>
                    <a:pt x="317753" y="38862"/>
                  </a:lnTo>
                  <a:lnTo>
                    <a:pt x="317753" y="56514"/>
                  </a:lnTo>
                  <a:lnTo>
                    <a:pt x="324865" y="63500"/>
                  </a:lnTo>
                  <a:lnTo>
                    <a:pt x="342391" y="63500"/>
                  </a:lnTo>
                  <a:lnTo>
                    <a:pt x="349503" y="56514"/>
                  </a:lnTo>
                  <a:lnTo>
                    <a:pt x="349503" y="38862"/>
                  </a:lnTo>
                  <a:lnTo>
                    <a:pt x="342391" y="31750"/>
                  </a:lnTo>
                  <a:close/>
                </a:path>
                <a:path w="728345" h="95250">
                  <a:moveTo>
                    <a:pt x="405891" y="31750"/>
                  </a:moveTo>
                  <a:lnTo>
                    <a:pt x="388365" y="31750"/>
                  </a:lnTo>
                  <a:lnTo>
                    <a:pt x="381253" y="38862"/>
                  </a:lnTo>
                  <a:lnTo>
                    <a:pt x="381253" y="56514"/>
                  </a:lnTo>
                  <a:lnTo>
                    <a:pt x="388365" y="63500"/>
                  </a:lnTo>
                  <a:lnTo>
                    <a:pt x="405891" y="63500"/>
                  </a:lnTo>
                  <a:lnTo>
                    <a:pt x="413003" y="56514"/>
                  </a:lnTo>
                  <a:lnTo>
                    <a:pt x="413003" y="38862"/>
                  </a:lnTo>
                  <a:lnTo>
                    <a:pt x="405891" y="31750"/>
                  </a:lnTo>
                  <a:close/>
                </a:path>
                <a:path w="728345" h="95250">
                  <a:moveTo>
                    <a:pt x="469518" y="31750"/>
                  </a:moveTo>
                  <a:lnTo>
                    <a:pt x="451865" y="31750"/>
                  </a:lnTo>
                  <a:lnTo>
                    <a:pt x="444753" y="38862"/>
                  </a:lnTo>
                  <a:lnTo>
                    <a:pt x="444753" y="56514"/>
                  </a:lnTo>
                  <a:lnTo>
                    <a:pt x="451865" y="63500"/>
                  </a:lnTo>
                  <a:lnTo>
                    <a:pt x="469518" y="63500"/>
                  </a:lnTo>
                  <a:lnTo>
                    <a:pt x="476503" y="56514"/>
                  </a:lnTo>
                  <a:lnTo>
                    <a:pt x="476503" y="38862"/>
                  </a:lnTo>
                  <a:lnTo>
                    <a:pt x="469518" y="31750"/>
                  </a:lnTo>
                  <a:close/>
                </a:path>
                <a:path w="728345" h="95250">
                  <a:moveTo>
                    <a:pt x="533018" y="31750"/>
                  </a:moveTo>
                  <a:lnTo>
                    <a:pt x="515365" y="31750"/>
                  </a:lnTo>
                  <a:lnTo>
                    <a:pt x="508253" y="38862"/>
                  </a:lnTo>
                  <a:lnTo>
                    <a:pt x="508253" y="56514"/>
                  </a:lnTo>
                  <a:lnTo>
                    <a:pt x="515365" y="63500"/>
                  </a:lnTo>
                  <a:lnTo>
                    <a:pt x="533018" y="63500"/>
                  </a:lnTo>
                  <a:lnTo>
                    <a:pt x="540130" y="56514"/>
                  </a:lnTo>
                  <a:lnTo>
                    <a:pt x="540130" y="38862"/>
                  </a:lnTo>
                  <a:lnTo>
                    <a:pt x="533018" y="31750"/>
                  </a:lnTo>
                  <a:close/>
                </a:path>
                <a:path w="728345" h="95250">
                  <a:moveTo>
                    <a:pt x="596518" y="31750"/>
                  </a:moveTo>
                  <a:lnTo>
                    <a:pt x="578992" y="31750"/>
                  </a:lnTo>
                  <a:lnTo>
                    <a:pt x="571880" y="38862"/>
                  </a:lnTo>
                  <a:lnTo>
                    <a:pt x="571880" y="56514"/>
                  </a:lnTo>
                  <a:lnTo>
                    <a:pt x="578992" y="63500"/>
                  </a:lnTo>
                  <a:lnTo>
                    <a:pt x="596518" y="63500"/>
                  </a:lnTo>
                  <a:lnTo>
                    <a:pt x="603630" y="56514"/>
                  </a:lnTo>
                  <a:lnTo>
                    <a:pt x="603630" y="38862"/>
                  </a:lnTo>
                  <a:lnTo>
                    <a:pt x="596518" y="31750"/>
                  </a:lnTo>
                  <a:close/>
                </a:path>
                <a:path w="728345" h="95250">
                  <a:moveTo>
                    <a:pt x="632840" y="0"/>
                  </a:moveTo>
                  <a:lnTo>
                    <a:pt x="632840" y="95250"/>
                  </a:lnTo>
                  <a:lnTo>
                    <a:pt x="728090" y="47751"/>
                  </a:lnTo>
                  <a:lnTo>
                    <a:pt x="632840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62275" y="3568156"/>
              <a:ext cx="229870" cy="308610"/>
            </a:xfrm>
            <a:custGeom>
              <a:avLst/>
              <a:gdLst/>
              <a:ahLst/>
              <a:cxnLst/>
              <a:rect l="l" t="t" r="r" b="b"/>
              <a:pathLst>
                <a:path w="229869" h="308610">
                  <a:moveTo>
                    <a:pt x="117402" y="0"/>
                  </a:moveTo>
                  <a:lnTo>
                    <a:pt x="74710" y="5805"/>
                  </a:lnTo>
                  <a:lnTo>
                    <a:pt x="40024" y="22533"/>
                  </a:lnTo>
                  <a:lnTo>
                    <a:pt x="12981" y="58304"/>
                  </a:lnTo>
                  <a:lnTo>
                    <a:pt x="8338" y="87062"/>
                  </a:lnTo>
                  <a:lnTo>
                    <a:pt x="8708" y="95513"/>
                  </a:lnTo>
                  <a:lnTo>
                    <a:pt x="25968" y="135749"/>
                  </a:lnTo>
                  <a:lnTo>
                    <a:pt x="58703" y="156372"/>
                  </a:lnTo>
                  <a:lnTo>
                    <a:pt x="128411" y="168323"/>
                  </a:lnTo>
                  <a:lnTo>
                    <a:pt x="145604" y="170942"/>
                  </a:lnTo>
                  <a:lnTo>
                    <a:pt x="184109" y="185393"/>
                  </a:lnTo>
                  <a:lnTo>
                    <a:pt x="203121" y="222612"/>
                  </a:lnTo>
                  <a:lnTo>
                    <a:pt x="202684" y="230037"/>
                  </a:lnTo>
                  <a:lnTo>
                    <a:pt x="182797" y="264318"/>
                  </a:lnTo>
                  <a:lnTo>
                    <a:pt x="140564" y="281368"/>
                  </a:lnTo>
                  <a:lnTo>
                    <a:pt x="113734" y="283385"/>
                  </a:lnTo>
                  <a:lnTo>
                    <a:pt x="106043" y="283198"/>
                  </a:lnTo>
                  <a:lnTo>
                    <a:pt x="62658" y="275180"/>
                  </a:lnTo>
                  <a:lnTo>
                    <a:pt x="25348" y="258120"/>
                  </a:lnTo>
                  <a:lnTo>
                    <a:pt x="14008" y="249926"/>
                  </a:lnTo>
                  <a:lnTo>
                    <a:pt x="0" y="270752"/>
                  </a:lnTo>
                  <a:lnTo>
                    <a:pt x="35688" y="292134"/>
                  </a:lnTo>
                  <a:lnTo>
                    <a:pt x="73107" y="303919"/>
                  </a:lnTo>
                  <a:lnTo>
                    <a:pt x="114068" y="308309"/>
                  </a:lnTo>
                  <a:lnTo>
                    <a:pt x="125695" y="307984"/>
                  </a:lnTo>
                  <a:lnTo>
                    <a:pt x="168955" y="299902"/>
                  </a:lnTo>
                  <a:lnTo>
                    <a:pt x="203164" y="280701"/>
                  </a:lnTo>
                  <a:lnTo>
                    <a:pt x="227552" y="241133"/>
                  </a:lnTo>
                  <a:lnTo>
                    <a:pt x="229803" y="220560"/>
                  </a:lnTo>
                  <a:lnTo>
                    <a:pt x="229371" y="211460"/>
                  </a:lnTo>
                  <a:lnTo>
                    <a:pt x="215130" y="175537"/>
                  </a:lnTo>
                  <a:lnTo>
                    <a:pt x="183578" y="153729"/>
                  </a:lnTo>
                  <a:lnTo>
                    <a:pt x="139416" y="143056"/>
                  </a:lnTo>
                  <a:lnTo>
                    <a:pt x="107065" y="139303"/>
                  </a:lnTo>
                  <a:lnTo>
                    <a:pt x="89554" y="136624"/>
                  </a:lnTo>
                  <a:lnTo>
                    <a:pt x="52029" y="121546"/>
                  </a:lnTo>
                  <a:lnTo>
                    <a:pt x="35021" y="85356"/>
                  </a:lnTo>
                  <a:lnTo>
                    <a:pt x="35401" y="78384"/>
                  </a:lnTo>
                  <a:lnTo>
                    <a:pt x="58370" y="40972"/>
                  </a:lnTo>
                  <a:lnTo>
                    <a:pt x="100101" y="26291"/>
                  </a:lnTo>
                  <a:lnTo>
                    <a:pt x="117069" y="25267"/>
                  </a:lnTo>
                  <a:lnTo>
                    <a:pt x="131203" y="25784"/>
                  </a:lnTo>
                  <a:lnTo>
                    <a:pt x="169103" y="33802"/>
                  </a:lnTo>
                  <a:lnTo>
                    <a:pt x="209457" y="54629"/>
                  </a:lnTo>
                  <a:lnTo>
                    <a:pt x="222800" y="33460"/>
                  </a:lnTo>
                  <a:lnTo>
                    <a:pt x="184157" y="12274"/>
                  </a:lnTo>
                  <a:lnTo>
                    <a:pt x="141793" y="1583"/>
                  </a:lnTo>
                  <a:lnTo>
                    <a:pt x="125783" y="186"/>
                  </a:lnTo>
                  <a:lnTo>
                    <a:pt x="117402" y="0"/>
                  </a:lnTo>
                  <a:close/>
                </a:path>
              </a:pathLst>
            </a:custGeom>
            <a:solidFill>
              <a:srgbClr val="54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445" y="3667169"/>
              <a:ext cx="190796" cy="2092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495244" y="3563033"/>
              <a:ext cx="24130" cy="310515"/>
            </a:xfrm>
            <a:custGeom>
              <a:avLst/>
              <a:gdLst/>
              <a:ahLst/>
              <a:cxnLst/>
              <a:rect l="l" t="t" r="r" b="b"/>
              <a:pathLst>
                <a:path w="24129" h="310514">
                  <a:moveTo>
                    <a:pt x="24054" y="0"/>
                  </a:moveTo>
                  <a:lnTo>
                    <a:pt x="0" y="0"/>
                  </a:lnTo>
                  <a:lnTo>
                    <a:pt x="0" y="310359"/>
                  </a:lnTo>
                  <a:lnTo>
                    <a:pt x="24054" y="310359"/>
                  </a:lnTo>
                  <a:lnTo>
                    <a:pt x="24054" y="0"/>
                  </a:lnTo>
                  <a:close/>
                </a:path>
              </a:pathLst>
            </a:custGeom>
            <a:solidFill>
              <a:srgbClr val="54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0044" y="3667169"/>
              <a:ext cx="191045" cy="2092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6129" y="3667169"/>
              <a:ext cx="174425" cy="20963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23902" y="3604347"/>
              <a:ext cx="169545" cy="273050"/>
            </a:xfrm>
            <a:custGeom>
              <a:avLst/>
              <a:gdLst/>
              <a:ahLst/>
              <a:cxnLst/>
              <a:rect l="l" t="t" r="r" b="b"/>
              <a:pathLst>
                <a:path w="169545" h="273050">
                  <a:moveTo>
                    <a:pt x="69405" y="0"/>
                  </a:moveTo>
                  <a:lnTo>
                    <a:pt x="45351" y="0"/>
                  </a:lnTo>
                  <a:lnTo>
                    <a:pt x="45351" y="66239"/>
                  </a:lnTo>
                  <a:lnTo>
                    <a:pt x="0" y="66239"/>
                  </a:lnTo>
                  <a:lnTo>
                    <a:pt x="0" y="88431"/>
                  </a:lnTo>
                  <a:lnTo>
                    <a:pt x="45351" y="88431"/>
                  </a:lnTo>
                  <a:lnTo>
                    <a:pt x="45351" y="199737"/>
                  </a:lnTo>
                  <a:lnTo>
                    <a:pt x="55368" y="244244"/>
                  </a:lnTo>
                  <a:lnTo>
                    <a:pt x="96786" y="271313"/>
                  </a:lnTo>
                  <a:lnTo>
                    <a:pt x="111422" y="272460"/>
                  </a:lnTo>
                  <a:lnTo>
                    <a:pt x="120180" y="272081"/>
                  </a:lnTo>
                  <a:lnTo>
                    <a:pt x="157324" y="260211"/>
                  </a:lnTo>
                  <a:lnTo>
                    <a:pt x="169134" y="251974"/>
                  </a:lnTo>
                  <a:lnTo>
                    <a:pt x="157752" y="233537"/>
                  </a:lnTo>
                  <a:lnTo>
                    <a:pt x="151749" y="238317"/>
                  </a:lnTo>
                  <a:lnTo>
                    <a:pt x="145080" y="242073"/>
                  </a:lnTo>
                  <a:lnTo>
                    <a:pt x="137433" y="245146"/>
                  </a:lnTo>
                  <a:lnTo>
                    <a:pt x="130096" y="247877"/>
                  </a:lnTo>
                  <a:lnTo>
                    <a:pt x="122093" y="249243"/>
                  </a:lnTo>
                  <a:lnTo>
                    <a:pt x="106754" y="249243"/>
                  </a:lnTo>
                  <a:lnTo>
                    <a:pt x="74741" y="227733"/>
                  </a:lnTo>
                  <a:lnTo>
                    <a:pt x="69405" y="207931"/>
                  </a:lnTo>
                  <a:lnTo>
                    <a:pt x="69405" y="88431"/>
                  </a:lnTo>
                  <a:lnTo>
                    <a:pt x="160775" y="88431"/>
                  </a:lnTo>
                  <a:lnTo>
                    <a:pt x="160775" y="66239"/>
                  </a:lnTo>
                  <a:lnTo>
                    <a:pt x="69405" y="66239"/>
                  </a:lnTo>
                  <a:lnTo>
                    <a:pt x="69405" y="0"/>
                  </a:lnTo>
                  <a:close/>
                </a:path>
              </a:pathLst>
            </a:custGeom>
            <a:solidFill>
              <a:srgbClr val="54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828" y="3642589"/>
              <a:ext cx="222489" cy="22807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46778" y="3559974"/>
              <a:ext cx="949960" cy="313690"/>
            </a:xfrm>
            <a:custGeom>
              <a:avLst/>
              <a:gdLst/>
              <a:ahLst/>
              <a:cxnLst/>
              <a:rect l="l" t="t" r="r" b="b"/>
              <a:pathLst>
                <a:path w="949960" h="313689">
                  <a:moveTo>
                    <a:pt x="339204" y="194945"/>
                  </a:moveTo>
                  <a:lnTo>
                    <a:pt x="332066" y="158889"/>
                  </a:lnTo>
                  <a:lnTo>
                    <a:pt x="312610" y="129476"/>
                  </a:lnTo>
                  <a:lnTo>
                    <a:pt x="307517" y="125984"/>
                  </a:lnTo>
                  <a:lnTo>
                    <a:pt x="283756" y="109677"/>
                  </a:lnTo>
                  <a:lnTo>
                    <a:pt x="248462" y="102425"/>
                  </a:lnTo>
                  <a:lnTo>
                    <a:pt x="223964" y="105854"/>
                  </a:lnTo>
                  <a:lnTo>
                    <a:pt x="202057" y="115519"/>
                  </a:lnTo>
                  <a:lnTo>
                    <a:pt x="183591" y="130505"/>
                  </a:lnTo>
                  <a:lnTo>
                    <a:pt x="169405" y="149885"/>
                  </a:lnTo>
                  <a:lnTo>
                    <a:pt x="155371" y="130505"/>
                  </a:lnTo>
                  <a:lnTo>
                    <a:pt x="149796" y="125984"/>
                  </a:lnTo>
                  <a:lnTo>
                    <a:pt x="136906" y="115519"/>
                  </a:lnTo>
                  <a:lnTo>
                    <a:pt x="114935" y="105854"/>
                  </a:lnTo>
                  <a:lnTo>
                    <a:pt x="55156" y="109677"/>
                  </a:lnTo>
                  <a:lnTo>
                    <a:pt x="7086" y="158889"/>
                  </a:lnTo>
                  <a:lnTo>
                    <a:pt x="0" y="194945"/>
                  </a:lnTo>
                  <a:lnTo>
                    <a:pt x="0" y="310349"/>
                  </a:lnTo>
                  <a:lnTo>
                    <a:pt x="22987" y="310349"/>
                  </a:lnTo>
                  <a:lnTo>
                    <a:pt x="22987" y="194945"/>
                  </a:lnTo>
                  <a:lnTo>
                    <a:pt x="28308" y="168186"/>
                  </a:lnTo>
                  <a:lnTo>
                    <a:pt x="42799" y="146253"/>
                  </a:lnTo>
                  <a:lnTo>
                    <a:pt x="64236" y="131432"/>
                  </a:lnTo>
                  <a:lnTo>
                    <a:pt x="90398" y="125984"/>
                  </a:lnTo>
                  <a:lnTo>
                    <a:pt x="116916" y="131432"/>
                  </a:lnTo>
                  <a:lnTo>
                    <a:pt x="116751" y="131432"/>
                  </a:lnTo>
                  <a:lnTo>
                    <a:pt x="138125" y="146126"/>
                  </a:lnTo>
                  <a:lnTo>
                    <a:pt x="152615" y="168046"/>
                  </a:lnTo>
                  <a:lnTo>
                    <a:pt x="158064" y="194945"/>
                  </a:lnTo>
                  <a:lnTo>
                    <a:pt x="157759" y="194945"/>
                  </a:lnTo>
                  <a:lnTo>
                    <a:pt x="157759" y="310349"/>
                  </a:lnTo>
                  <a:lnTo>
                    <a:pt x="181102" y="310349"/>
                  </a:lnTo>
                  <a:lnTo>
                    <a:pt x="181102" y="194945"/>
                  </a:lnTo>
                  <a:lnTo>
                    <a:pt x="186397" y="168186"/>
                  </a:lnTo>
                  <a:lnTo>
                    <a:pt x="186423" y="168046"/>
                  </a:lnTo>
                  <a:lnTo>
                    <a:pt x="198424" y="149885"/>
                  </a:lnTo>
                  <a:lnTo>
                    <a:pt x="200825" y="146253"/>
                  </a:lnTo>
                  <a:lnTo>
                    <a:pt x="200901" y="146126"/>
                  </a:lnTo>
                  <a:lnTo>
                    <a:pt x="222262" y="131432"/>
                  </a:lnTo>
                  <a:lnTo>
                    <a:pt x="222097" y="131432"/>
                  </a:lnTo>
                  <a:lnTo>
                    <a:pt x="248462" y="125984"/>
                  </a:lnTo>
                  <a:lnTo>
                    <a:pt x="274764" y="131432"/>
                  </a:lnTo>
                  <a:lnTo>
                    <a:pt x="296189" y="146253"/>
                  </a:lnTo>
                  <a:lnTo>
                    <a:pt x="310489" y="168046"/>
                  </a:lnTo>
                  <a:lnTo>
                    <a:pt x="310591" y="168186"/>
                  </a:lnTo>
                  <a:lnTo>
                    <a:pt x="315861" y="194945"/>
                  </a:lnTo>
                  <a:lnTo>
                    <a:pt x="315861" y="310349"/>
                  </a:lnTo>
                  <a:lnTo>
                    <a:pt x="339204" y="310349"/>
                  </a:lnTo>
                  <a:lnTo>
                    <a:pt x="339204" y="194945"/>
                  </a:lnTo>
                  <a:close/>
                </a:path>
                <a:path w="949960" h="313689">
                  <a:moveTo>
                    <a:pt x="589661" y="0"/>
                  </a:moveTo>
                  <a:lnTo>
                    <a:pt x="566991" y="0"/>
                  </a:lnTo>
                  <a:lnTo>
                    <a:pt x="566991" y="208953"/>
                  </a:lnTo>
                  <a:lnTo>
                    <a:pt x="566623" y="217322"/>
                  </a:lnTo>
                  <a:lnTo>
                    <a:pt x="565543" y="225501"/>
                  </a:lnTo>
                  <a:lnTo>
                    <a:pt x="563765" y="233476"/>
                  </a:lnTo>
                  <a:lnTo>
                    <a:pt x="561390" y="240880"/>
                  </a:lnTo>
                  <a:lnTo>
                    <a:pt x="561340" y="241046"/>
                  </a:lnTo>
                  <a:lnTo>
                    <a:pt x="558266" y="248259"/>
                  </a:lnTo>
                  <a:lnTo>
                    <a:pt x="554634" y="254914"/>
                  </a:lnTo>
                  <a:lnTo>
                    <a:pt x="554570" y="255041"/>
                  </a:lnTo>
                  <a:lnTo>
                    <a:pt x="550354" y="261162"/>
                  </a:lnTo>
                  <a:lnTo>
                    <a:pt x="550265" y="261302"/>
                  </a:lnTo>
                  <a:lnTo>
                    <a:pt x="545338" y="266992"/>
                  </a:lnTo>
                  <a:lnTo>
                    <a:pt x="506196" y="288671"/>
                  </a:lnTo>
                  <a:lnTo>
                    <a:pt x="489927" y="290220"/>
                  </a:lnTo>
                  <a:lnTo>
                    <a:pt x="481622" y="289826"/>
                  </a:lnTo>
                  <a:lnTo>
                    <a:pt x="445592" y="276682"/>
                  </a:lnTo>
                  <a:lnTo>
                    <a:pt x="429628" y="261302"/>
                  </a:lnTo>
                  <a:lnTo>
                    <a:pt x="429514" y="261162"/>
                  </a:lnTo>
                  <a:lnTo>
                    <a:pt x="425348" y="255041"/>
                  </a:lnTo>
                  <a:lnTo>
                    <a:pt x="425259" y="254914"/>
                  </a:lnTo>
                  <a:lnTo>
                    <a:pt x="421538" y="248259"/>
                  </a:lnTo>
                  <a:lnTo>
                    <a:pt x="412572" y="208953"/>
                  </a:lnTo>
                  <a:lnTo>
                    <a:pt x="412940" y="200431"/>
                  </a:lnTo>
                  <a:lnTo>
                    <a:pt x="425132" y="162852"/>
                  </a:lnTo>
                  <a:lnTo>
                    <a:pt x="458584" y="133489"/>
                  </a:lnTo>
                  <a:lnTo>
                    <a:pt x="489927" y="127000"/>
                  </a:lnTo>
                  <a:lnTo>
                    <a:pt x="499275" y="127444"/>
                  </a:lnTo>
                  <a:lnTo>
                    <a:pt x="498576" y="127444"/>
                  </a:lnTo>
                  <a:lnTo>
                    <a:pt x="506196" y="128587"/>
                  </a:lnTo>
                  <a:lnTo>
                    <a:pt x="545338" y="150558"/>
                  </a:lnTo>
                  <a:lnTo>
                    <a:pt x="563765" y="184124"/>
                  </a:lnTo>
                  <a:lnTo>
                    <a:pt x="566991" y="208953"/>
                  </a:lnTo>
                  <a:lnTo>
                    <a:pt x="566991" y="0"/>
                  </a:lnTo>
                  <a:lnTo>
                    <a:pt x="565658" y="0"/>
                  </a:lnTo>
                  <a:lnTo>
                    <a:pt x="565658" y="146469"/>
                  </a:lnTo>
                  <a:lnTo>
                    <a:pt x="559206" y="137299"/>
                  </a:lnTo>
                  <a:lnTo>
                    <a:pt x="523735" y="110604"/>
                  </a:lnTo>
                  <a:lnTo>
                    <a:pt x="487260" y="104127"/>
                  </a:lnTo>
                  <a:lnTo>
                    <a:pt x="476948" y="104584"/>
                  </a:lnTo>
                  <a:lnTo>
                    <a:pt x="439534" y="116255"/>
                  </a:lnTo>
                  <a:lnTo>
                    <a:pt x="410540" y="141122"/>
                  </a:lnTo>
                  <a:lnTo>
                    <a:pt x="392684" y="176517"/>
                  </a:lnTo>
                  <a:lnTo>
                    <a:pt x="392569" y="176847"/>
                  </a:lnTo>
                  <a:lnTo>
                    <a:pt x="390169" y="187058"/>
                  </a:lnTo>
                  <a:lnTo>
                    <a:pt x="388696" y="197726"/>
                  </a:lnTo>
                  <a:lnTo>
                    <a:pt x="388200" y="208953"/>
                  </a:lnTo>
                  <a:lnTo>
                    <a:pt x="388581" y="217322"/>
                  </a:lnTo>
                  <a:lnTo>
                    <a:pt x="388696" y="220014"/>
                  </a:lnTo>
                  <a:lnTo>
                    <a:pt x="400037" y="259956"/>
                  </a:lnTo>
                  <a:lnTo>
                    <a:pt x="423799" y="290309"/>
                  </a:lnTo>
                  <a:lnTo>
                    <a:pt x="457454" y="308965"/>
                  </a:lnTo>
                  <a:lnTo>
                    <a:pt x="487260" y="313423"/>
                  </a:lnTo>
                  <a:lnTo>
                    <a:pt x="500329" y="312712"/>
                  </a:lnTo>
                  <a:lnTo>
                    <a:pt x="543445" y="295668"/>
                  </a:lnTo>
                  <a:lnTo>
                    <a:pt x="565658" y="271094"/>
                  </a:lnTo>
                  <a:lnTo>
                    <a:pt x="565658" y="310349"/>
                  </a:lnTo>
                  <a:lnTo>
                    <a:pt x="589661" y="310349"/>
                  </a:lnTo>
                  <a:lnTo>
                    <a:pt x="589661" y="271094"/>
                  </a:lnTo>
                  <a:lnTo>
                    <a:pt x="589661" y="146469"/>
                  </a:lnTo>
                  <a:lnTo>
                    <a:pt x="589661" y="0"/>
                  </a:lnTo>
                  <a:close/>
                </a:path>
                <a:path w="949960" h="313689">
                  <a:moveTo>
                    <a:pt x="936561" y="95592"/>
                  </a:moveTo>
                  <a:lnTo>
                    <a:pt x="929220" y="87401"/>
                  </a:lnTo>
                  <a:lnTo>
                    <a:pt x="931532" y="87058"/>
                  </a:lnTo>
                  <a:lnTo>
                    <a:pt x="933221" y="86372"/>
                  </a:lnTo>
                  <a:lnTo>
                    <a:pt x="935532" y="83985"/>
                  </a:lnTo>
                  <a:lnTo>
                    <a:pt x="935697" y="83642"/>
                  </a:lnTo>
                  <a:lnTo>
                    <a:pt x="936205" y="82626"/>
                  </a:lnTo>
                  <a:lnTo>
                    <a:pt x="936205" y="78524"/>
                  </a:lnTo>
                  <a:lnTo>
                    <a:pt x="935939" y="77838"/>
                  </a:lnTo>
                  <a:lnTo>
                    <a:pt x="935532" y="76809"/>
                  </a:lnTo>
                  <a:lnTo>
                    <a:pt x="933894" y="75450"/>
                  </a:lnTo>
                  <a:lnTo>
                    <a:pt x="932561" y="74079"/>
                  </a:lnTo>
                  <a:lnTo>
                    <a:pt x="931532" y="73787"/>
                  </a:lnTo>
                  <a:lnTo>
                    <a:pt x="931532" y="79540"/>
                  </a:lnTo>
                  <a:lnTo>
                    <a:pt x="931532" y="81597"/>
                  </a:lnTo>
                  <a:lnTo>
                    <a:pt x="931227" y="82283"/>
                  </a:lnTo>
                  <a:lnTo>
                    <a:pt x="930554" y="82956"/>
                  </a:lnTo>
                  <a:lnTo>
                    <a:pt x="929538" y="83299"/>
                  </a:lnTo>
                  <a:lnTo>
                    <a:pt x="928865" y="83642"/>
                  </a:lnTo>
                  <a:lnTo>
                    <a:pt x="922197" y="83642"/>
                  </a:lnTo>
                  <a:lnTo>
                    <a:pt x="922197" y="77838"/>
                  </a:lnTo>
                  <a:lnTo>
                    <a:pt x="929538" y="77838"/>
                  </a:lnTo>
                  <a:lnTo>
                    <a:pt x="930554" y="78524"/>
                  </a:lnTo>
                  <a:lnTo>
                    <a:pt x="931227" y="78867"/>
                  </a:lnTo>
                  <a:lnTo>
                    <a:pt x="931532" y="79540"/>
                  </a:lnTo>
                  <a:lnTo>
                    <a:pt x="931532" y="73787"/>
                  </a:lnTo>
                  <a:lnTo>
                    <a:pt x="930198" y="73393"/>
                  </a:lnTo>
                  <a:lnTo>
                    <a:pt x="917524" y="73393"/>
                  </a:lnTo>
                  <a:lnTo>
                    <a:pt x="917524" y="95592"/>
                  </a:lnTo>
                  <a:lnTo>
                    <a:pt x="922197" y="95592"/>
                  </a:lnTo>
                  <a:lnTo>
                    <a:pt x="922197" y="87401"/>
                  </a:lnTo>
                  <a:lnTo>
                    <a:pt x="924191" y="87401"/>
                  </a:lnTo>
                  <a:lnTo>
                    <a:pt x="930871" y="95592"/>
                  </a:lnTo>
                  <a:lnTo>
                    <a:pt x="936561" y="95592"/>
                  </a:lnTo>
                  <a:close/>
                </a:path>
                <a:path w="949960" h="313689">
                  <a:moveTo>
                    <a:pt x="949896" y="81597"/>
                  </a:moveTo>
                  <a:lnTo>
                    <a:pt x="949299" y="78867"/>
                  </a:lnTo>
                  <a:lnTo>
                    <a:pt x="949223" y="78524"/>
                  </a:lnTo>
                  <a:lnTo>
                    <a:pt x="947889" y="75450"/>
                  </a:lnTo>
                  <a:lnTo>
                    <a:pt x="946873" y="72720"/>
                  </a:lnTo>
                  <a:lnTo>
                    <a:pt x="945222" y="69989"/>
                  </a:lnTo>
                  <a:lnTo>
                    <a:pt x="944206" y="69100"/>
                  </a:lnTo>
                  <a:lnTo>
                    <a:pt x="944206" y="82283"/>
                  </a:lnTo>
                  <a:lnTo>
                    <a:pt x="944206" y="87401"/>
                  </a:lnTo>
                  <a:lnTo>
                    <a:pt x="938872" y="97980"/>
                  </a:lnTo>
                  <a:lnTo>
                    <a:pt x="937221" y="99695"/>
                  </a:lnTo>
                  <a:lnTo>
                    <a:pt x="933221" y="101739"/>
                  </a:lnTo>
                  <a:lnTo>
                    <a:pt x="930871" y="102755"/>
                  </a:lnTo>
                  <a:lnTo>
                    <a:pt x="928547" y="103454"/>
                  </a:lnTo>
                  <a:lnTo>
                    <a:pt x="923531" y="103454"/>
                  </a:lnTo>
                  <a:lnTo>
                    <a:pt x="921219" y="102755"/>
                  </a:lnTo>
                  <a:lnTo>
                    <a:pt x="918857" y="101739"/>
                  </a:lnTo>
                  <a:lnTo>
                    <a:pt x="914857" y="99695"/>
                  </a:lnTo>
                  <a:lnTo>
                    <a:pt x="913218" y="97980"/>
                  </a:lnTo>
                  <a:lnTo>
                    <a:pt x="911529" y="96278"/>
                  </a:lnTo>
                  <a:lnTo>
                    <a:pt x="910196" y="94221"/>
                  </a:lnTo>
                  <a:lnTo>
                    <a:pt x="909523" y="91833"/>
                  </a:lnTo>
                  <a:lnTo>
                    <a:pt x="908545" y="89789"/>
                  </a:lnTo>
                  <a:lnTo>
                    <a:pt x="907884" y="87401"/>
                  </a:lnTo>
                  <a:lnTo>
                    <a:pt x="907884" y="82283"/>
                  </a:lnTo>
                  <a:lnTo>
                    <a:pt x="908545" y="79883"/>
                  </a:lnTo>
                  <a:lnTo>
                    <a:pt x="909523" y="77495"/>
                  </a:lnTo>
                  <a:lnTo>
                    <a:pt x="910094" y="75450"/>
                  </a:lnTo>
                  <a:lnTo>
                    <a:pt x="910196" y="75107"/>
                  </a:lnTo>
                  <a:lnTo>
                    <a:pt x="911529" y="73393"/>
                  </a:lnTo>
                  <a:lnTo>
                    <a:pt x="913218" y="71691"/>
                  </a:lnTo>
                  <a:lnTo>
                    <a:pt x="914857" y="69989"/>
                  </a:lnTo>
                  <a:lnTo>
                    <a:pt x="916863" y="68618"/>
                  </a:lnTo>
                  <a:lnTo>
                    <a:pt x="918857" y="67589"/>
                  </a:lnTo>
                  <a:lnTo>
                    <a:pt x="921219" y="66573"/>
                  </a:lnTo>
                  <a:lnTo>
                    <a:pt x="923531" y="66230"/>
                  </a:lnTo>
                  <a:lnTo>
                    <a:pt x="928547" y="66230"/>
                  </a:lnTo>
                  <a:lnTo>
                    <a:pt x="938872" y="71691"/>
                  </a:lnTo>
                  <a:lnTo>
                    <a:pt x="940562" y="73393"/>
                  </a:lnTo>
                  <a:lnTo>
                    <a:pt x="941895" y="75107"/>
                  </a:lnTo>
                  <a:lnTo>
                    <a:pt x="942873" y="77495"/>
                  </a:lnTo>
                  <a:lnTo>
                    <a:pt x="944206" y="82283"/>
                  </a:lnTo>
                  <a:lnTo>
                    <a:pt x="944206" y="69100"/>
                  </a:lnTo>
                  <a:lnTo>
                    <a:pt x="942873" y="67932"/>
                  </a:lnTo>
                  <a:lnTo>
                    <a:pt x="941438" y="66230"/>
                  </a:lnTo>
                  <a:lnTo>
                    <a:pt x="940866" y="65544"/>
                  </a:lnTo>
                  <a:lnTo>
                    <a:pt x="938199" y="63842"/>
                  </a:lnTo>
                  <a:lnTo>
                    <a:pt x="935532" y="62814"/>
                  </a:lnTo>
                  <a:lnTo>
                    <a:pt x="932561" y="61455"/>
                  </a:lnTo>
                  <a:lnTo>
                    <a:pt x="929538" y="60769"/>
                  </a:lnTo>
                  <a:lnTo>
                    <a:pt x="922858" y="60769"/>
                  </a:lnTo>
                  <a:lnTo>
                    <a:pt x="919886" y="61455"/>
                  </a:lnTo>
                  <a:lnTo>
                    <a:pt x="916863" y="62814"/>
                  </a:lnTo>
                  <a:lnTo>
                    <a:pt x="913879" y="63842"/>
                  </a:lnTo>
                  <a:lnTo>
                    <a:pt x="902182" y="81597"/>
                  </a:lnTo>
                  <a:lnTo>
                    <a:pt x="902182" y="88074"/>
                  </a:lnTo>
                  <a:lnTo>
                    <a:pt x="902855" y="91160"/>
                  </a:lnTo>
                  <a:lnTo>
                    <a:pt x="904189" y="93891"/>
                  </a:lnTo>
                  <a:lnTo>
                    <a:pt x="905522" y="96964"/>
                  </a:lnTo>
                  <a:lnTo>
                    <a:pt x="907211" y="99352"/>
                  </a:lnTo>
                  <a:lnTo>
                    <a:pt x="911529" y="103784"/>
                  </a:lnTo>
                  <a:lnTo>
                    <a:pt x="913879" y="105498"/>
                  </a:lnTo>
                  <a:lnTo>
                    <a:pt x="916863" y="106514"/>
                  </a:lnTo>
                  <a:lnTo>
                    <a:pt x="919886" y="107886"/>
                  </a:lnTo>
                  <a:lnTo>
                    <a:pt x="922858" y="108572"/>
                  </a:lnTo>
                  <a:lnTo>
                    <a:pt x="929538" y="108572"/>
                  </a:lnTo>
                  <a:lnTo>
                    <a:pt x="932561" y="107886"/>
                  </a:lnTo>
                  <a:lnTo>
                    <a:pt x="935532" y="106514"/>
                  </a:lnTo>
                  <a:lnTo>
                    <a:pt x="938199" y="105498"/>
                  </a:lnTo>
                  <a:lnTo>
                    <a:pt x="940866" y="103784"/>
                  </a:lnTo>
                  <a:lnTo>
                    <a:pt x="941158" y="103454"/>
                  </a:lnTo>
                  <a:lnTo>
                    <a:pt x="942873" y="101396"/>
                  </a:lnTo>
                  <a:lnTo>
                    <a:pt x="945222" y="99352"/>
                  </a:lnTo>
                  <a:lnTo>
                    <a:pt x="946873" y="96964"/>
                  </a:lnTo>
                  <a:lnTo>
                    <a:pt x="947775" y="94221"/>
                  </a:lnTo>
                  <a:lnTo>
                    <a:pt x="947889" y="93891"/>
                  </a:lnTo>
                  <a:lnTo>
                    <a:pt x="949223" y="91160"/>
                  </a:lnTo>
                  <a:lnTo>
                    <a:pt x="949896" y="88074"/>
                  </a:lnTo>
                  <a:lnTo>
                    <a:pt x="949896" y="81597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608694" y="4844097"/>
            <a:ext cx="435609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09600" y="533400"/>
            <a:ext cx="8829675" cy="5076825"/>
            <a:chOff x="609600" y="533400"/>
            <a:chExt cx="8829675" cy="5076825"/>
          </a:xfrm>
        </p:grpSpPr>
        <p:sp>
          <p:nvSpPr>
            <p:cNvPr id="46" name="object 46"/>
            <p:cNvSpPr/>
            <p:nvPr/>
          </p:nvSpPr>
          <p:spPr>
            <a:xfrm>
              <a:off x="8277225" y="4448175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0" y="523875"/>
                  </a:moveTo>
                  <a:lnTo>
                    <a:pt x="2141" y="476194"/>
                  </a:lnTo>
                  <a:lnTo>
                    <a:pt x="8441" y="429713"/>
                  </a:lnTo>
                  <a:lnTo>
                    <a:pt x="18714" y="384615"/>
                  </a:lnTo>
                  <a:lnTo>
                    <a:pt x="32777" y="341086"/>
                  </a:lnTo>
                  <a:lnTo>
                    <a:pt x="50443" y="299311"/>
                  </a:lnTo>
                  <a:lnTo>
                    <a:pt x="71529" y="259475"/>
                  </a:lnTo>
                  <a:lnTo>
                    <a:pt x="95848" y="221762"/>
                  </a:lnTo>
                  <a:lnTo>
                    <a:pt x="123216" y="186358"/>
                  </a:lnTo>
                  <a:lnTo>
                    <a:pt x="153447" y="153447"/>
                  </a:lnTo>
                  <a:lnTo>
                    <a:pt x="186358" y="123216"/>
                  </a:lnTo>
                  <a:lnTo>
                    <a:pt x="221762" y="95848"/>
                  </a:lnTo>
                  <a:lnTo>
                    <a:pt x="259475" y="71529"/>
                  </a:lnTo>
                  <a:lnTo>
                    <a:pt x="299311" y="50443"/>
                  </a:lnTo>
                  <a:lnTo>
                    <a:pt x="341086" y="32777"/>
                  </a:lnTo>
                  <a:lnTo>
                    <a:pt x="384615" y="18714"/>
                  </a:lnTo>
                  <a:lnTo>
                    <a:pt x="429713" y="8441"/>
                  </a:lnTo>
                  <a:lnTo>
                    <a:pt x="476194" y="2141"/>
                  </a:lnTo>
                  <a:lnTo>
                    <a:pt x="523875" y="0"/>
                  </a:lnTo>
                  <a:lnTo>
                    <a:pt x="571555" y="2141"/>
                  </a:lnTo>
                  <a:lnTo>
                    <a:pt x="618036" y="8441"/>
                  </a:lnTo>
                  <a:lnTo>
                    <a:pt x="663134" y="18714"/>
                  </a:lnTo>
                  <a:lnTo>
                    <a:pt x="706663" y="32777"/>
                  </a:lnTo>
                  <a:lnTo>
                    <a:pt x="748438" y="50443"/>
                  </a:lnTo>
                  <a:lnTo>
                    <a:pt x="788274" y="71529"/>
                  </a:lnTo>
                  <a:lnTo>
                    <a:pt x="825987" y="95848"/>
                  </a:lnTo>
                  <a:lnTo>
                    <a:pt x="861391" y="123216"/>
                  </a:lnTo>
                  <a:lnTo>
                    <a:pt x="894302" y="153447"/>
                  </a:lnTo>
                  <a:lnTo>
                    <a:pt x="924533" y="186358"/>
                  </a:lnTo>
                  <a:lnTo>
                    <a:pt x="951901" y="221762"/>
                  </a:lnTo>
                  <a:lnTo>
                    <a:pt x="976220" y="259475"/>
                  </a:lnTo>
                  <a:lnTo>
                    <a:pt x="997306" y="299311"/>
                  </a:lnTo>
                  <a:lnTo>
                    <a:pt x="1014972" y="341086"/>
                  </a:lnTo>
                  <a:lnTo>
                    <a:pt x="1029035" y="384615"/>
                  </a:lnTo>
                  <a:lnTo>
                    <a:pt x="1039308" y="429713"/>
                  </a:lnTo>
                  <a:lnTo>
                    <a:pt x="1045608" y="476194"/>
                  </a:lnTo>
                  <a:lnTo>
                    <a:pt x="1047750" y="523875"/>
                  </a:lnTo>
                  <a:lnTo>
                    <a:pt x="1045608" y="571555"/>
                  </a:lnTo>
                  <a:lnTo>
                    <a:pt x="1039308" y="618036"/>
                  </a:lnTo>
                  <a:lnTo>
                    <a:pt x="1029035" y="663134"/>
                  </a:lnTo>
                  <a:lnTo>
                    <a:pt x="1014972" y="706663"/>
                  </a:lnTo>
                  <a:lnTo>
                    <a:pt x="997306" y="748438"/>
                  </a:lnTo>
                  <a:lnTo>
                    <a:pt x="976220" y="788274"/>
                  </a:lnTo>
                  <a:lnTo>
                    <a:pt x="951901" y="825987"/>
                  </a:lnTo>
                  <a:lnTo>
                    <a:pt x="924533" y="861391"/>
                  </a:lnTo>
                  <a:lnTo>
                    <a:pt x="894302" y="894302"/>
                  </a:lnTo>
                  <a:lnTo>
                    <a:pt x="861391" y="924533"/>
                  </a:lnTo>
                  <a:lnTo>
                    <a:pt x="825987" y="951901"/>
                  </a:lnTo>
                  <a:lnTo>
                    <a:pt x="788274" y="976220"/>
                  </a:lnTo>
                  <a:lnTo>
                    <a:pt x="748438" y="997306"/>
                  </a:lnTo>
                  <a:lnTo>
                    <a:pt x="706663" y="1014972"/>
                  </a:lnTo>
                  <a:lnTo>
                    <a:pt x="663134" y="1029035"/>
                  </a:lnTo>
                  <a:lnTo>
                    <a:pt x="618036" y="1039308"/>
                  </a:lnTo>
                  <a:lnTo>
                    <a:pt x="571555" y="1045608"/>
                  </a:lnTo>
                  <a:lnTo>
                    <a:pt x="523875" y="1047750"/>
                  </a:lnTo>
                  <a:lnTo>
                    <a:pt x="476194" y="1045608"/>
                  </a:lnTo>
                  <a:lnTo>
                    <a:pt x="429713" y="1039308"/>
                  </a:lnTo>
                  <a:lnTo>
                    <a:pt x="384615" y="1029035"/>
                  </a:lnTo>
                  <a:lnTo>
                    <a:pt x="341086" y="1014972"/>
                  </a:lnTo>
                  <a:lnTo>
                    <a:pt x="299311" y="997306"/>
                  </a:lnTo>
                  <a:lnTo>
                    <a:pt x="259475" y="976220"/>
                  </a:lnTo>
                  <a:lnTo>
                    <a:pt x="221762" y="951901"/>
                  </a:lnTo>
                  <a:lnTo>
                    <a:pt x="186358" y="924533"/>
                  </a:lnTo>
                  <a:lnTo>
                    <a:pt x="153447" y="894302"/>
                  </a:lnTo>
                  <a:lnTo>
                    <a:pt x="123216" y="861391"/>
                  </a:lnTo>
                  <a:lnTo>
                    <a:pt x="95848" y="825987"/>
                  </a:lnTo>
                  <a:lnTo>
                    <a:pt x="71529" y="788274"/>
                  </a:lnTo>
                  <a:lnTo>
                    <a:pt x="50443" y="748438"/>
                  </a:lnTo>
                  <a:lnTo>
                    <a:pt x="32777" y="706663"/>
                  </a:lnTo>
                  <a:lnTo>
                    <a:pt x="18714" y="663134"/>
                  </a:lnTo>
                  <a:lnTo>
                    <a:pt x="8441" y="618036"/>
                  </a:lnTo>
                  <a:lnTo>
                    <a:pt x="2141" y="571555"/>
                  </a:lnTo>
                  <a:lnTo>
                    <a:pt x="0" y="523875"/>
                  </a:lnTo>
                  <a:close/>
                </a:path>
              </a:pathLst>
            </a:custGeom>
            <a:ln w="228600">
              <a:solidFill>
                <a:srgbClr val="EFF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79535" y="4448175"/>
              <a:ext cx="845819" cy="1047750"/>
            </a:xfrm>
            <a:custGeom>
              <a:avLst/>
              <a:gdLst/>
              <a:ahLst/>
              <a:cxnLst/>
              <a:rect l="l" t="t" r="r" b="b"/>
              <a:pathLst>
                <a:path w="845820" h="1047750">
                  <a:moveTo>
                    <a:pt x="321564" y="0"/>
                  </a:moveTo>
                  <a:lnTo>
                    <a:pt x="369244" y="2141"/>
                  </a:lnTo>
                  <a:lnTo>
                    <a:pt x="415725" y="8441"/>
                  </a:lnTo>
                  <a:lnTo>
                    <a:pt x="460823" y="18714"/>
                  </a:lnTo>
                  <a:lnTo>
                    <a:pt x="504352" y="32777"/>
                  </a:lnTo>
                  <a:lnTo>
                    <a:pt x="546127" y="50443"/>
                  </a:lnTo>
                  <a:lnTo>
                    <a:pt x="585963" y="71529"/>
                  </a:lnTo>
                  <a:lnTo>
                    <a:pt x="623676" y="95848"/>
                  </a:lnTo>
                  <a:lnTo>
                    <a:pt x="659080" y="123216"/>
                  </a:lnTo>
                  <a:lnTo>
                    <a:pt x="691991" y="153447"/>
                  </a:lnTo>
                  <a:lnTo>
                    <a:pt x="722222" y="186358"/>
                  </a:lnTo>
                  <a:lnTo>
                    <a:pt x="749590" y="221762"/>
                  </a:lnTo>
                  <a:lnTo>
                    <a:pt x="773909" y="259475"/>
                  </a:lnTo>
                  <a:lnTo>
                    <a:pt x="794995" y="299311"/>
                  </a:lnTo>
                  <a:lnTo>
                    <a:pt x="812661" y="341086"/>
                  </a:lnTo>
                  <a:lnTo>
                    <a:pt x="826724" y="384615"/>
                  </a:lnTo>
                  <a:lnTo>
                    <a:pt x="836997" y="429713"/>
                  </a:lnTo>
                  <a:lnTo>
                    <a:pt x="843297" y="476194"/>
                  </a:lnTo>
                  <a:lnTo>
                    <a:pt x="845439" y="523875"/>
                  </a:lnTo>
                  <a:lnTo>
                    <a:pt x="843297" y="571555"/>
                  </a:lnTo>
                  <a:lnTo>
                    <a:pt x="836997" y="618036"/>
                  </a:lnTo>
                  <a:lnTo>
                    <a:pt x="826724" y="663134"/>
                  </a:lnTo>
                  <a:lnTo>
                    <a:pt x="812661" y="706663"/>
                  </a:lnTo>
                  <a:lnTo>
                    <a:pt x="794995" y="748438"/>
                  </a:lnTo>
                  <a:lnTo>
                    <a:pt x="773909" y="788274"/>
                  </a:lnTo>
                  <a:lnTo>
                    <a:pt x="749590" y="825987"/>
                  </a:lnTo>
                  <a:lnTo>
                    <a:pt x="722222" y="861391"/>
                  </a:lnTo>
                  <a:lnTo>
                    <a:pt x="691991" y="894302"/>
                  </a:lnTo>
                  <a:lnTo>
                    <a:pt x="659080" y="924533"/>
                  </a:lnTo>
                  <a:lnTo>
                    <a:pt x="623676" y="951901"/>
                  </a:lnTo>
                  <a:lnTo>
                    <a:pt x="585963" y="976220"/>
                  </a:lnTo>
                  <a:lnTo>
                    <a:pt x="546127" y="997306"/>
                  </a:lnTo>
                  <a:lnTo>
                    <a:pt x="504352" y="1014972"/>
                  </a:lnTo>
                  <a:lnTo>
                    <a:pt x="460823" y="1029035"/>
                  </a:lnTo>
                  <a:lnTo>
                    <a:pt x="415725" y="1039308"/>
                  </a:lnTo>
                  <a:lnTo>
                    <a:pt x="369244" y="1045608"/>
                  </a:lnTo>
                  <a:lnTo>
                    <a:pt x="321564" y="1047750"/>
                  </a:lnTo>
                  <a:lnTo>
                    <a:pt x="271907" y="1045395"/>
                  </a:lnTo>
                  <a:lnTo>
                    <a:pt x="222968" y="1038403"/>
                  </a:lnTo>
                  <a:lnTo>
                    <a:pt x="175060" y="1026876"/>
                  </a:lnTo>
                  <a:lnTo>
                    <a:pt x="128495" y="1010919"/>
                  </a:lnTo>
                  <a:lnTo>
                    <a:pt x="83588" y="990637"/>
                  </a:lnTo>
                  <a:lnTo>
                    <a:pt x="40652" y="966133"/>
                  </a:lnTo>
                  <a:lnTo>
                    <a:pt x="0" y="937513"/>
                  </a:lnTo>
                </a:path>
              </a:pathLst>
            </a:custGeom>
            <a:ln w="228600">
              <a:solidFill>
                <a:srgbClr val="B8E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533400"/>
              <a:ext cx="2000250" cy="28575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0717188" y="6522484"/>
            <a:ext cx="98425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ghts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18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4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00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10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4954" y="0"/>
            <a:ext cx="6387465" cy="6858000"/>
            <a:chOff x="5804954" y="0"/>
            <a:chExt cx="6387465" cy="6858000"/>
          </a:xfrm>
        </p:grpSpPr>
        <p:sp>
          <p:nvSpPr>
            <p:cNvPr id="3" name="object 3"/>
            <p:cNvSpPr/>
            <p:nvPr/>
          </p:nvSpPr>
          <p:spPr>
            <a:xfrm>
              <a:off x="5804954" y="0"/>
              <a:ext cx="6387465" cy="6858000"/>
            </a:xfrm>
            <a:custGeom>
              <a:avLst/>
              <a:gdLst/>
              <a:ahLst/>
              <a:cxnLst/>
              <a:rect l="l" t="t" r="r" b="b"/>
              <a:pathLst>
                <a:path w="6387465" h="6858000">
                  <a:moveTo>
                    <a:pt x="6387046" y="0"/>
                  </a:moveTo>
                  <a:lnTo>
                    <a:pt x="4929721" y="0"/>
                  </a:lnTo>
                  <a:lnTo>
                    <a:pt x="4929721" y="3416"/>
                  </a:lnTo>
                  <a:lnTo>
                    <a:pt x="3430435" y="3416"/>
                  </a:lnTo>
                  <a:lnTo>
                    <a:pt x="3382429" y="4076"/>
                  </a:lnTo>
                  <a:lnTo>
                    <a:pt x="3334740" y="6032"/>
                  </a:lnTo>
                  <a:lnTo>
                    <a:pt x="3287395" y="9283"/>
                  </a:lnTo>
                  <a:lnTo>
                    <a:pt x="3240417" y="13804"/>
                  </a:lnTo>
                  <a:lnTo>
                    <a:pt x="3193808" y="19583"/>
                  </a:lnTo>
                  <a:lnTo>
                    <a:pt x="3147606" y="26593"/>
                  </a:lnTo>
                  <a:lnTo>
                    <a:pt x="3101810" y="34823"/>
                  </a:lnTo>
                  <a:lnTo>
                    <a:pt x="3056445" y="44246"/>
                  </a:lnTo>
                  <a:lnTo>
                    <a:pt x="3011525" y="54864"/>
                  </a:lnTo>
                  <a:lnTo>
                    <a:pt x="2967063" y="66636"/>
                  </a:lnTo>
                  <a:lnTo>
                    <a:pt x="2923095" y="79578"/>
                  </a:lnTo>
                  <a:lnTo>
                    <a:pt x="2879623" y="93637"/>
                  </a:lnTo>
                  <a:lnTo>
                    <a:pt x="2836659" y="108813"/>
                  </a:lnTo>
                  <a:lnTo>
                    <a:pt x="2794228" y="125095"/>
                  </a:lnTo>
                  <a:lnTo>
                    <a:pt x="2752356" y="142455"/>
                  </a:lnTo>
                  <a:lnTo>
                    <a:pt x="2711043" y="160883"/>
                  </a:lnTo>
                  <a:lnTo>
                    <a:pt x="2670327" y="180352"/>
                  </a:lnTo>
                  <a:lnTo>
                    <a:pt x="2630195" y="200850"/>
                  </a:lnTo>
                  <a:lnTo>
                    <a:pt x="2590698" y="222364"/>
                  </a:lnTo>
                  <a:lnTo>
                    <a:pt x="2551823" y="244881"/>
                  </a:lnTo>
                  <a:lnTo>
                    <a:pt x="2513609" y="268363"/>
                  </a:lnTo>
                  <a:lnTo>
                    <a:pt x="2476068" y="292811"/>
                  </a:lnTo>
                  <a:lnTo>
                    <a:pt x="2439212" y="318211"/>
                  </a:lnTo>
                  <a:lnTo>
                    <a:pt x="2403056" y="344525"/>
                  </a:lnTo>
                  <a:lnTo>
                    <a:pt x="2367623" y="371754"/>
                  </a:lnTo>
                  <a:lnTo>
                    <a:pt x="2332939" y="399884"/>
                  </a:lnTo>
                  <a:lnTo>
                    <a:pt x="2299004" y="428879"/>
                  </a:lnTo>
                  <a:lnTo>
                    <a:pt x="2265845" y="458736"/>
                  </a:lnTo>
                  <a:lnTo>
                    <a:pt x="2233472" y="489432"/>
                  </a:lnTo>
                  <a:lnTo>
                    <a:pt x="2201913" y="520954"/>
                  </a:lnTo>
                  <a:lnTo>
                    <a:pt x="2171166" y="553288"/>
                  </a:lnTo>
                  <a:lnTo>
                    <a:pt x="2141270" y="586409"/>
                  </a:lnTo>
                  <a:lnTo>
                    <a:pt x="2112238" y="620293"/>
                  </a:lnTo>
                  <a:lnTo>
                    <a:pt x="2084082" y="654939"/>
                  </a:lnTo>
                  <a:lnTo>
                    <a:pt x="2056815" y="690333"/>
                  </a:lnTo>
                  <a:lnTo>
                    <a:pt x="2030463" y="726440"/>
                  </a:lnTo>
                  <a:lnTo>
                    <a:pt x="2005037" y="763244"/>
                  </a:lnTo>
                  <a:lnTo>
                    <a:pt x="1980552" y="800735"/>
                  </a:lnTo>
                  <a:lnTo>
                    <a:pt x="1957031" y="838911"/>
                  </a:lnTo>
                  <a:lnTo>
                    <a:pt x="1934489" y="877722"/>
                  </a:lnTo>
                  <a:lnTo>
                    <a:pt x="1912950" y="917181"/>
                  </a:lnTo>
                  <a:lnTo>
                    <a:pt x="1892427" y="957249"/>
                  </a:lnTo>
                  <a:lnTo>
                    <a:pt x="1872932" y="997915"/>
                  </a:lnTo>
                  <a:lnTo>
                    <a:pt x="1854479" y="1039177"/>
                  </a:lnTo>
                  <a:lnTo>
                    <a:pt x="1837093" y="1080998"/>
                  </a:lnTo>
                  <a:lnTo>
                    <a:pt x="1820799" y="1123365"/>
                  </a:lnTo>
                  <a:lnTo>
                    <a:pt x="1805597" y="1166279"/>
                  </a:lnTo>
                  <a:lnTo>
                    <a:pt x="1791512" y="1209687"/>
                  </a:lnTo>
                  <a:lnTo>
                    <a:pt x="1778571" y="1253604"/>
                  </a:lnTo>
                  <a:lnTo>
                    <a:pt x="1766773" y="1298003"/>
                  </a:lnTo>
                  <a:lnTo>
                    <a:pt x="1756143" y="1342872"/>
                  </a:lnTo>
                  <a:lnTo>
                    <a:pt x="1746707" y="1388173"/>
                  </a:lnTo>
                  <a:lnTo>
                    <a:pt x="1738464" y="1433918"/>
                  </a:lnTo>
                  <a:lnTo>
                    <a:pt x="1731441" y="1480058"/>
                  </a:lnTo>
                  <a:lnTo>
                    <a:pt x="1725663" y="1526603"/>
                  </a:lnTo>
                  <a:lnTo>
                    <a:pt x="1721142" y="1573530"/>
                  </a:lnTo>
                  <a:lnTo>
                    <a:pt x="1717878" y="1620812"/>
                  </a:lnTo>
                  <a:lnTo>
                    <a:pt x="1715922" y="1668437"/>
                  </a:lnTo>
                  <a:lnTo>
                    <a:pt x="1715262" y="1716392"/>
                  </a:lnTo>
                  <a:lnTo>
                    <a:pt x="1715262" y="5142496"/>
                  </a:lnTo>
                  <a:lnTo>
                    <a:pt x="1714474" y="5194833"/>
                  </a:lnTo>
                  <a:lnTo>
                    <a:pt x="1712137" y="5246789"/>
                  </a:lnTo>
                  <a:lnTo>
                    <a:pt x="1708264" y="5298338"/>
                  </a:lnTo>
                  <a:lnTo>
                    <a:pt x="1702879" y="5349443"/>
                  </a:lnTo>
                  <a:lnTo>
                    <a:pt x="1695996" y="5400103"/>
                  </a:lnTo>
                  <a:lnTo>
                    <a:pt x="1687664" y="5450281"/>
                  </a:lnTo>
                  <a:lnTo>
                    <a:pt x="1677873" y="5499951"/>
                  </a:lnTo>
                  <a:lnTo>
                    <a:pt x="1666659" y="5549112"/>
                  </a:lnTo>
                  <a:lnTo>
                    <a:pt x="1654060" y="5597715"/>
                  </a:lnTo>
                  <a:lnTo>
                    <a:pt x="1640065" y="5645759"/>
                  </a:lnTo>
                  <a:lnTo>
                    <a:pt x="1624723" y="5693207"/>
                  </a:lnTo>
                  <a:lnTo>
                    <a:pt x="1608035" y="5740044"/>
                  </a:lnTo>
                  <a:lnTo>
                    <a:pt x="1590040" y="5786234"/>
                  </a:lnTo>
                  <a:lnTo>
                    <a:pt x="1570761" y="5831776"/>
                  </a:lnTo>
                  <a:lnTo>
                    <a:pt x="1550200" y="5876645"/>
                  </a:lnTo>
                  <a:lnTo>
                    <a:pt x="1528406" y="5920791"/>
                  </a:lnTo>
                  <a:lnTo>
                    <a:pt x="1505381" y="5964225"/>
                  </a:lnTo>
                  <a:lnTo>
                    <a:pt x="1481150" y="6006897"/>
                  </a:lnTo>
                  <a:lnTo>
                    <a:pt x="1455750" y="6048807"/>
                  </a:lnTo>
                  <a:lnTo>
                    <a:pt x="1429181" y="6089916"/>
                  </a:lnTo>
                  <a:lnTo>
                    <a:pt x="1401483" y="6130214"/>
                  </a:lnTo>
                  <a:lnTo>
                    <a:pt x="1372666" y="6169672"/>
                  </a:lnTo>
                  <a:lnTo>
                    <a:pt x="1342758" y="6208268"/>
                  </a:lnTo>
                  <a:lnTo>
                    <a:pt x="1311770" y="6245974"/>
                  </a:lnTo>
                  <a:lnTo>
                    <a:pt x="1279753" y="6282779"/>
                  </a:lnTo>
                  <a:lnTo>
                    <a:pt x="1246695" y="6318644"/>
                  </a:lnTo>
                  <a:lnTo>
                    <a:pt x="1212634" y="6353556"/>
                  </a:lnTo>
                  <a:lnTo>
                    <a:pt x="1177671" y="6387503"/>
                  </a:lnTo>
                  <a:lnTo>
                    <a:pt x="1141755" y="6420459"/>
                  </a:lnTo>
                  <a:lnTo>
                    <a:pt x="1104912" y="6452400"/>
                  </a:lnTo>
                  <a:lnTo>
                    <a:pt x="1067155" y="6483299"/>
                  </a:lnTo>
                  <a:lnTo>
                    <a:pt x="1028522" y="6513131"/>
                  </a:lnTo>
                  <a:lnTo>
                    <a:pt x="989012" y="6541884"/>
                  </a:lnTo>
                  <a:lnTo>
                    <a:pt x="948664" y="6569532"/>
                  </a:lnTo>
                  <a:lnTo>
                    <a:pt x="907503" y="6596062"/>
                  </a:lnTo>
                  <a:lnTo>
                    <a:pt x="865543" y="6621424"/>
                  </a:lnTo>
                  <a:lnTo>
                    <a:pt x="822807" y="6645630"/>
                  </a:lnTo>
                  <a:lnTo>
                    <a:pt x="779322" y="6668630"/>
                  </a:lnTo>
                  <a:lnTo>
                    <a:pt x="735114" y="6690411"/>
                  </a:lnTo>
                  <a:lnTo>
                    <a:pt x="690194" y="6710947"/>
                  </a:lnTo>
                  <a:lnTo>
                    <a:pt x="644588" y="6730225"/>
                  </a:lnTo>
                  <a:lnTo>
                    <a:pt x="598335" y="6748208"/>
                  </a:lnTo>
                  <a:lnTo>
                    <a:pt x="551434" y="6764883"/>
                  </a:lnTo>
                  <a:lnTo>
                    <a:pt x="503923" y="6780238"/>
                  </a:lnTo>
                  <a:lnTo>
                    <a:pt x="455828" y="6794233"/>
                  </a:lnTo>
                  <a:lnTo>
                    <a:pt x="407149" y="6806844"/>
                  </a:lnTo>
                  <a:lnTo>
                    <a:pt x="357936" y="6818058"/>
                  </a:lnTo>
                  <a:lnTo>
                    <a:pt x="308190" y="6827863"/>
                  </a:lnTo>
                  <a:lnTo>
                    <a:pt x="257949" y="6836207"/>
                  </a:lnTo>
                  <a:lnTo>
                    <a:pt x="207225" y="6843090"/>
                  </a:lnTo>
                  <a:lnTo>
                    <a:pt x="156044" y="6848488"/>
                  </a:lnTo>
                  <a:lnTo>
                    <a:pt x="104432" y="6852361"/>
                  </a:lnTo>
                  <a:lnTo>
                    <a:pt x="52412" y="6854711"/>
                  </a:lnTo>
                  <a:lnTo>
                    <a:pt x="0" y="6855498"/>
                  </a:lnTo>
                  <a:lnTo>
                    <a:pt x="4929721" y="6855498"/>
                  </a:lnTo>
                  <a:lnTo>
                    <a:pt x="4929721" y="6858000"/>
                  </a:lnTo>
                  <a:lnTo>
                    <a:pt x="6387046" y="6858000"/>
                  </a:lnTo>
                  <a:lnTo>
                    <a:pt x="6387046" y="0"/>
                  </a:lnTo>
                  <a:close/>
                </a:path>
              </a:pathLst>
            </a:custGeom>
            <a:solidFill>
              <a:srgbClr val="00B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6700" y="1762125"/>
              <a:ext cx="4305300" cy="50958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057515" y="1203071"/>
            <a:ext cx="308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invasive: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“Rule-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out”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performed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1815" y="1383728"/>
            <a:ext cx="15182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7515" y="1641157"/>
            <a:ext cx="31832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160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Accurate: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96%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0384" y="1822386"/>
            <a:ext cx="20612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aggressive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cancer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7" baseline="2430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7515" y="2079942"/>
            <a:ext cx="3333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160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Validated: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genes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5784" y="2270823"/>
            <a:ext cx="1052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7515" y="2528252"/>
            <a:ext cx="312737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0335" marR="5080" indent="-128270">
              <a:lnSpc>
                <a:spcPts val="1430"/>
              </a:lnSpc>
              <a:spcBef>
                <a:spcPts val="155"/>
              </a:spcBef>
              <a:buFont typeface="Arial"/>
              <a:buChar char="•"/>
              <a:tabLst>
                <a:tab pos="14033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effective: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savings of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$500K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1M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60384" y="2890837"/>
            <a:ext cx="7816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7" baseline="24305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7515" y="3148266"/>
            <a:ext cx="3037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160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guidelines: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Included in EAU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0384" y="3339147"/>
            <a:ext cx="148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NCCN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baseline="24305" dirty="0">
                <a:solidFill>
                  <a:srgbClr val="FFFFFF"/>
                </a:solidFill>
                <a:latin typeface="Arial"/>
                <a:cs typeface="Arial"/>
              </a:rPr>
              <a:t>(3-</a:t>
            </a:r>
            <a:r>
              <a:rPr sz="1200" spc="-37" baseline="24305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endParaRPr sz="1200" baseline="24305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9550" y="2085975"/>
            <a:ext cx="7334250" cy="3362325"/>
            <a:chOff x="209550" y="2085975"/>
            <a:chExt cx="7334250" cy="33623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" y="2085975"/>
              <a:ext cx="7334250" cy="33623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1025" y="2457450"/>
              <a:ext cx="6429375" cy="2457450"/>
            </a:xfrm>
            <a:custGeom>
              <a:avLst/>
              <a:gdLst/>
              <a:ahLst/>
              <a:cxnLst/>
              <a:rect l="l" t="t" r="r" b="b"/>
              <a:pathLst>
                <a:path w="6429375" h="2457450">
                  <a:moveTo>
                    <a:pt x="6154420" y="0"/>
                  </a:moveTo>
                  <a:lnTo>
                    <a:pt x="274916" y="0"/>
                  </a:lnTo>
                  <a:lnTo>
                    <a:pt x="225501" y="4428"/>
                  </a:lnTo>
                  <a:lnTo>
                    <a:pt x="178991" y="17197"/>
                  </a:lnTo>
                  <a:lnTo>
                    <a:pt x="136162" y="37530"/>
                  </a:lnTo>
                  <a:lnTo>
                    <a:pt x="97793" y="64653"/>
                  </a:lnTo>
                  <a:lnTo>
                    <a:pt x="64658" y="97789"/>
                  </a:lnTo>
                  <a:lnTo>
                    <a:pt x="37535" y="136162"/>
                  </a:lnTo>
                  <a:lnTo>
                    <a:pt x="17199" y="178998"/>
                  </a:lnTo>
                  <a:lnTo>
                    <a:pt x="4429" y="225521"/>
                  </a:lnTo>
                  <a:lnTo>
                    <a:pt x="0" y="274954"/>
                  </a:lnTo>
                  <a:lnTo>
                    <a:pt x="0" y="2182495"/>
                  </a:lnTo>
                  <a:lnTo>
                    <a:pt x="4429" y="2231928"/>
                  </a:lnTo>
                  <a:lnTo>
                    <a:pt x="17199" y="2278451"/>
                  </a:lnTo>
                  <a:lnTo>
                    <a:pt x="37535" y="2321287"/>
                  </a:lnTo>
                  <a:lnTo>
                    <a:pt x="64658" y="2359660"/>
                  </a:lnTo>
                  <a:lnTo>
                    <a:pt x="97793" y="2392796"/>
                  </a:lnTo>
                  <a:lnTo>
                    <a:pt x="136162" y="2419919"/>
                  </a:lnTo>
                  <a:lnTo>
                    <a:pt x="178991" y="2440252"/>
                  </a:lnTo>
                  <a:lnTo>
                    <a:pt x="225501" y="2453021"/>
                  </a:lnTo>
                  <a:lnTo>
                    <a:pt x="274916" y="2457450"/>
                  </a:lnTo>
                  <a:lnTo>
                    <a:pt x="6154420" y="2457450"/>
                  </a:lnTo>
                  <a:lnTo>
                    <a:pt x="6203853" y="2453021"/>
                  </a:lnTo>
                  <a:lnTo>
                    <a:pt x="6250376" y="2440252"/>
                  </a:lnTo>
                  <a:lnTo>
                    <a:pt x="6293212" y="2419919"/>
                  </a:lnTo>
                  <a:lnTo>
                    <a:pt x="6331585" y="2392796"/>
                  </a:lnTo>
                  <a:lnTo>
                    <a:pt x="6364721" y="2359660"/>
                  </a:lnTo>
                  <a:lnTo>
                    <a:pt x="6391844" y="2321287"/>
                  </a:lnTo>
                  <a:lnTo>
                    <a:pt x="6412177" y="2278451"/>
                  </a:lnTo>
                  <a:lnTo>
                    <a:pt x="6424946" y="2231928"/>
                  </a:lnTo>
                  <a:lnTo>
                    <a:pt x="6429375" y="2182495"/>
                  </a:lnTo>
                  <a:lnTo>
                    <a:pt x="6429375" y="274954"/>
                  </a:lnTo>
                  <a:lnTo>
                    <a:pt x="6424946" y="225521"/>
                  </a:lnTo>
                  <a:lnTo>
                    <a:pt x="6412177" y="178998"/>
                  </a:lnTo>
                  <a:lnTo>
                    <a:pt x="6391844" y="136162"/>
                  </a:lnTo>
                  <a:lnTo>
                    <a:pt x="6364721" y="97789"/>
                  </a:lnTo>
                  <a:lnTo>
                    <a:pt x="6331585" y="64653"/>
                  </a:lnTo>
                  <a:lnTo>
                    <a:pt x="6293212" y="37530"/>
                  </a:lnTo>
                  <a:lnTo>
                    <a:pt x="6250376" y="17197"/>
                  </a:lnTo>
                  <a:lnTo>
                    <a:pt x="6203853" y="4428"/>
                  </a:lnTo>
                  <a:lnTo>
                    <a:pt x="6154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585470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2363470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improves</a:t>
            </a:r>
            <a:r>
              <a:rPr sz="2750" spc="240" dirty="0"/>
              <a:t> </a:t>
            </a:r>
            <a:r>
              <a:rPr sz="2750" spc="-10" dirty="0"/>
              <a:t>diagnostic </a:t>
            </a:r>
            <a:r>
              <a:rPr sz="2750" dirty="0"/>
              <a:t>confidence</a:t>
            </a:r>
            <a:r>
              <a:rPr sz="2750" spc="135" dirty="0"/>
              <a:t> </a:t>
            </a:r>
            <a:r>
              <a:rPr sz="2750" dirty="0"/>
              <a:t>of</a:t>
            </a:r>
            <a:r>
              <a:rPr sz="2750" spc="170" dirty="0"/>
              <a:t> </a:t>
            </a:r>
            <a:r>
              <a:rPr sz="2750" dirty="0"/>
              <a:t>biopsy</a:t>
            </a:r>
            <a:r>
              <a:rPr sz="2750" spc="145" dirty="0"/>
              <a:t> </a:t>
            </a:r>
            <a:r>
              <a:rPr sz="2750" spc="-10" dirty="0"/>
              <a:t>result</a:t>
            </a:r>
            <a:endParaRPr sz="2750"/>
          </a:p>
        </p:txBody>
      </p:sp>
      <p:sp>
        <p:nvSpPr>
          <p:cNvPr id="19" name="object 19"/>
          <p:cNvSpPr txBox="1"/>
          <p:nvPr/>
        </p:nvSpPr>
        <p:spPr>
          <a:xfrm>
            <a:off x="567055" y="1569402"/>
            <a:ext cx="399986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only</a:t>
            </a:r>
            <a:r>
              <a:rPr sz="1800" spc="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epigenetic</a:t>
            </a:r>
            <a:r>
              <a:rPr sz="1800" spc="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test</a:t>
            </a:r>
            <a:r>
              <a:rPr sz="1800" spc="-3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identify</a:t>
            </a:r>
            <a:r>
              <a:rPr sz="1800" spc="-5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D8E9F"/>
                </a:solidFill>
                <a:latin typeface="Arial"/>
                <a:cs typeface="Arial"/>
              </a:rPr>
              <a:t>men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at</a:t>
            </a:r>
            <a:r>
              <a:rPr sz="1800" spc="1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risk for</a:t>
            </a:r>
            <a:r>
              <a:rPr sz="1800" spc="-7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aggressive</a:t>
            </a:r>
            <a:r>
              <a:rPr sz="1800" spc="-2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D8E9F"/>
                </a:solidFill>
                <a:latin typeface="Arial"/>
                <a:cs typeface="Arial"/>
              </a:rPr>
              <a:t>prostate</a:t>
            </a:r>
            <a:r>
              <a:rPr sz="1800" spc="-2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D8E9F"/>
                </a:solidFill>
                <a:latin typeface="Arial"/>
                <a:cs typeface="Arial"/>
              </a:rPr>
              <a:t>cancer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0470" y="2623565"/>
            <a:ext cx="908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96%</a:t>
            </a:r>
            <a:r>
              <a:rPr sz="1200" b="1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NPV</a:t>
            </a:r>
            <a:r>
              <a:rPr sz="1200" b="1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37" baseline="24305" dirty="0">
                <a:solidFill>
                  <a:srgbClr val="576877"/>
                </a:solidFill>
                <a:latin typeface="Arial"/>
                <a:cs typeface="Arial"/>
              </a:rPr>
              <a:t>(1)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1902" y="2623565"/>
            <a:ext cx="1616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False-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negative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biopsy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1025" y="3486150"/>
            <a:ext cx="3409950" cy="2505075"/>
            <a:chOff x="581025" y="3486150"/>
            <a:chExt cx="3409950" cy="2505075"/>
          </a:xfrm>
        </p:grpSpPr>
        <p:sp>
          <p:nvSpPr>
            <p:cNvPr id="23" name="object 23"/>
            <p:cNvSpPr/>
            <p:nvPr/>
          </p:nvSpPr>
          <p:spPr>
            <a:xfrm>
              <a:off x="3600450" y="3486149"/>
              <a:ext cx="390525" cy="1866900"/>
            </a:xfrm>
            <a:custGeom>
              <a:avLst/>
              <a:gdLst/>
              <a:ahLst/>
              <a:cxnLst/>
              <a:rect l="l" t="t" r="r" b="b"/>
              <a:pathLst>
                <a:path w="390525" h="1866900">
                  <a:moveTo>
                    <a:pt x="304800" y="214249"/>
                  </a:moveTo>
                  <a:lnTo>
                    <a:pt x="76200" y="0"/>
                  </a:lnTo>
                  <a:lnTo>
                    <a:pt x="76200" y="428625"/>
                  </a:lnTo>
                  <a:lnTo>
                    <a:pt x="304800" y="214249"/>
                  </a:lnTo>
                  <a:close/>
                </a:path>
                <a:path w="390525" h="1866900">
                  <a:moveTo>
                    <a:pt x="390525" y="1657350"/>
                  </a:moveTo>
                  <a:lnTo>
                    <a:pt x="0" y="1657350"/>
                  </a:lnTo>
                  <a:lnTo>
                    <a:pt x="195326" y="1866900"/>
                  </a:lnTo>
                  <a:lnTo>
                    <a:pt x="390525" y="1657350"/>
                  </a:lnTo>
                  <a:close/>
                </a:path>
              </a:pathLst>
            </a:custGeom>
            <a:solidFill>
              <a:srgbClr val="E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025" y="5667375"/>
              <a:ext cx="247650" cy="2476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33450" y="5581650"/>
              <a:ext cx="1085850" cy="409575"/>
            </a:xfrm>
            <a:custGeom>
              <a:avLst/>
              <a:gdLst/>
              <a:ahLst/>
              <a:cxnLst/>
              <a:rect l="l" t="t" r="r" b="b"/>
              <a:pathLst>
                <a:path w="1085850" h="409575">
                  <a:moveTo>
                    <a:pt x="881126" y="0"/>
                  </a:moveTo>
                  <a:lnTo>
                    <a:pt x="204787" y="0"/>
                  </a:lnTo>
                  <a:lnTo>
                    <a:pt x="157829" y="5408"/>
                  </a:lnTo>
                  <a:lnTo>
                    <a:pt x="114724" y="20813"/>
                  </a:lnTo>
                  <a:lnTo>
                    <a:pt x="76701" y="44987"/>
                  </a:lnTo>
                  <a:lnTo>
                    <a:pt x="44987" y="76701"/>
                  </a:lnTo>
                  <a:lnTo>
                    <a:pt x="20813" y="114724"/>
                  </a:lnTo>
                  <a:lnTo>
                    <a:pt x="5408" y="157829"/>
                  </a:lnTo>
                  <a:lnTo>
                    <a:pt x="0" y="204787"/>
                  </a:lnTo>
                  <a:lnTo>
                    <a:pt x="5408" y="251745"/>
                  </a:lnTo>
                  <a:lnTo>
                    <a:pt x="20813" y="294850"/>
                  </a:lnTo>
                  <a:lnTo>
                    <a:pt x="44987" y="332873"/>
                  </a:lnTo>
                  <a:lnTo>
                    <a:pt x="76701" y="364587"/>
                  </a:lnTo>
                  <a:lnTo>
                    <a:pt x="114724" y="388761"/>
                  </a:lnTo>
                  <a:lnTo>
                    <a:pt x="157829" y="404166"/>
                  </a:lnTo>
                  <a:lnTo>
                    <a:pt x="204787" y="409575"/>
                  </a:lnTo>
                  <a:lnTo>
                    <a:pt x="880999" y="409575"/>
                  </a:lnTo>
                  <a:lnTo>
                    <a:pt x="927976" y="404166"/>
                  </a:lnTo>
                  <a:lnTo>
                    <a:pt x="971096" y="388761"/>
                  </a:lnTo>
                  <a:lnTo>
                    <a:pt x="1009131" y="364587"/>
                  </a:lnTo>
                  <a:lnTo>
                    <a:pt x="1040853" y="332873"/>
                  </a:lnTo>
                  <a:lnTo>
                    <a:pt x="1065032" y="294850"/>
                  </a:lnTo>
                  <a:lnTo>
                    <a:pt x="1080440" y="251745"/>
                  </a:lnTo>
                  <a:lnTo>
                    <a:pt x="1085850" y="204787"/>
                  </a:lnTo>
                  <a:lnTo>
                    <a:pt x="1080441" y="157829"/>
                  </a:lnTo>
                  <a:lnTo>
                    <a:pt x="1065035" y="114724"/>
                  </a:lnTo>
                  <a:lnTo>
                    <a:pt x="1040863" y="76701"/>
                  </a:lnTo>
                  <a:lnTo>
                    <a:pt x="1009155" y="44987"/>
                  </a:lnTo>
                  <a:lnTo>
                    <a:pt x="971142" y="20813"/>
                  </a:lnTo>
                  <a:lnTo>
                    <a:pt x="928056" y="5408"/>
                  </a:lnTo>
                  <a:lnTo>
                    <a:pt x="8811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722484" y="4473257"/>
            <a:ext cx="1794510" cy="10001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60"/>
              </a:spcBef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cancer-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result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actually</a:t>
            </a:r>
            <a:r>
              <a:rPr sz="155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97084" y="5446077"/>
            <a:ext cx="9372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75" b="1" spc="-37" baseline="23809" dirty="0">
                <a:solidFill>
                  <a:srgbClr val="FFFFFF"/>
                </a:solidFill>
                <a:latin typeface="Arial"/>
                <a:cs typeface="Arial"/>
              </a:rPr>
              <a:t>(5)</a:t>
            </a:r>
            <a:endParaRPr sz="1575" baseline="23809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97292" y="5688647"/>
            <a:ext cx="5626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76500" y="5581650"/>
            <a:ext cx="1076325" cy="409575"/>
          </a:xfrm>
          <a:custGeom>
            <a:avLst/>
            <a:gdLst/>
            <a:ahLst/>
            <a:cxnLst/>
            <a:rect l="l" t="t" r="r" b="b"/>
            <a:pathLst>
              <a:path w="1076325" h="409575">
                <a:moveTo>
                  <a:pt x="871601" y="0"/>
                </a:moveTo>
                <a:lnTo>
                  <a:pt x="204850" y="0"/>
                </a:lnTo>
                <a:lnTo>
                  <a:pt x="157873" y="5408"/>
                </a:lnTo>
                <a:lnTo>
                  <a:pt x="114753" y="20813"/>
                </a:lnTo>
                <a:lnTo>
                  <a:pt x="76718" y="44987"/>
                </a:lnTo>
                <a:lnTo>
                  <a:pt x="44996" y="76701"/>
                </a:lnTo>
                <a:lnTo>
                  <a:pt x="20817" y="114724"/>
                </a:lnTo>
                <a:lnTo>
                  <a:pt x="5409" y="157829"/>
                </a:lnTo>
                <a:lnTo>
                  <a:pt x="0" y="204787"/>
                </a:lnTo>
                <a:lnTo>
                  <a:pt x="5409" y="251745"/>
                </a:lnTo>
                <a:lnTo>
                  <a:pt x="20817" y="294850"/>
                </a:lnTo>
                <a:lnTo>
                  <a:pt x="44996" y="332873"/>
                </a:lnTo>
                <a:lnTo>
                  <a:pt x="76718" y="364587"/>
                </a:lnTo>
                <a:lnTo>
                  <a:pt x="114753" y="388761"/>
                </a:lnTo>
                <a:lnTo>
                  <a:pt x="157873" y="404166"/>
                </a:lnTo>
                <a:lnTo>
                  <a:pt x="204850" y="409575"/>
                </a:lnTo>
                <a:lnTo>
                  <a:pt x="871474" y="409575"/>
                </a:lnTo>
                <a:lnTo>
                  <a:pt x="918451" y="404166"/>
                </a:lnTo>
                <a:lnTo>
                  <a:pt x="961571" y="388761"/>
                </a:lnTo>
                <a:lnTo>
                  <a:pt x="999606" y="364587"/>
                </a:lnTo>
                <a:lnTo>
                  <a:pt x="1031328" y="332873"/>
                </a:lnTo>
                <a:lnTo>
                  <a:pt x="1055507" y="294850"/>
                </a:lnTo>
                <a:lnTo>
                  <a:pt x="1070915" y="251745"/>
                </a:lnTo>
                <a:lnTo>
                  <a:pt x="1076325" y="204787"/>
                </a:lnTo>
                <a:lnTo>
                  <a:pt x="1070916" y="157829"/>
                </a:lnTo>
                <a:lnTo>
                  <a:pt x="1055510" y="114724"/>
                </a:lnTo>
                <a:lnTo>
                  <a:pt x="1031338" y="76701"/>
                </a:lnTo>
                <a:lnTo>
                  <a:pt x="999630" y="44987"/>
                </a:lnTo>
                <a:lnTo>
                  <a:pt x="961617" y="20813"/>
                </a:lnTo>
                <a:lnTo>
                  <a:pt x="918531" y="5408"/>
                </a:lnTo>
                <a:lnTo>
                  <a:pt x="8716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23820" y="5688647"/>
            <a:ext cx="7886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Biopsy/MRI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84323" y="5581650"/>
            <a:ext cx="3211830" cy="409575"/>
            <a:chOff x="2084323" y="5581650"/>
            <a:chExt cx="3211830" cy="409575"/>
          </a:xfrm>
        </p:grpSpPr>
        <p:sp>
          <p:nvSpPr>
            <p:cNvPr id="32" name="object 32"/>
            <p:cNvSpPr/>
            <p:nvPr/>
          </p:nvSpPr>
          <p:spPr>
            <a:xfrm>
              <a:off x="2084323" y="5748337"/>
              <a:ext cx="309245" cy="95250"/>
            </a:xfrm>
            <a:custGeom>
              <a:avLst/>
              <a:gdLst/>
              <a:ahLst/>
              <a:cxnLst/>
              <a:rect l="l" t="t" r="r" b="b"/>
              <a:pathLst>
                <a:path w="309244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62"/>
                  </a:lnTo>
                  <a:lnTo>
                    <a:pt x="0" y="56387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387"/>
                  </a:lnTo>
                  <a:lnTo>
                    <a:pt x="31876" y="38862"/>
                  </a:lnTo>
                  <a:lnTo>
                    <a:pt x="24764" y="31750"/>
                  </a:lnTo>
                  <a:close/>
                </a:path>
                <a:path w="309244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387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387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309244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387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387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309244" h="95250">
                  <a:moveTo>
                    <a:pt x="213868" y="0"/>
                  </a:moveTo>
                  <a:lnTo>
                    <a:pt x="213868" y="95250"/>
                  </a:lnTo>
                  <a:lnTo>
                    <a:pt x="277368" y="63500"/>
                  </a:lnTo>
                  <a:lnTo>
                    <a:pt x="215392" y="63500"/>
                  </a:lnTo>
                  <a:lnTo>
                    <a:pt x="222376" y="56387"/>
                  </a:lnTo>
                  <a:lnTo>
                    <a:pt x="222376" y="38862"/>
                  </a:lnTo>
                  <a:lnTo>
                    <a:pt x="215392" y="31750"/>
                  </a:lnTo>
                  <a:lnTo>
                    <a:pt x="277368" y="31750"/>
                  </a:lnTo>
                  <a:lnTo>
                    <a:pt x="213868" y="0"/>
                  </a:lnTo>
                  <a:close/>
                </a:path>
                <a:path w="309244" h="95250">
                  <a:moveTo>
                    <a:pt x="213868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387"/>
                  </a:lnTo>
                  <a:lnTo>
                    <a:pt x="197738" y="63500"/>
                  </a:lnTo>
                  <a:lnTo>
                    <a:pt x="213868" y="63500"/>
                  </a:lnTo>
                  <a:lnTo>
                    <a:pt x="213868" y="31750"/>
                  </a:lnTo>
                  <a:close/>
                </a:path>
                <a:path w="309244" h="95250">
                  <a:moveTo>
                    <a:pt x="277368" y="31750"/>
                  </a:moveTo>
                  <a:lnTo>
                    <a:pt x="215392" y="31750"/>
                  </a:lnTo>
                  <a:lnTo>
                    <a:pt x="222376" y="38862"/>
                  </a:lnTo>
                  <a:lnTo>
                    <a:pt x="222376" y="56387"/>
                  </a:lnTo>
                  <a:lnTo>
                    <a:pt x="215392" y="63500"/>
                  </a:lnTo>
                  <a:lnTo>
                    <a:pt x="277368" y="63500"/>
                  </a:lnTo>
                  <a:lnTo>
                    <a:pt x="309118" y="47625"/>
                  </a:lnTo>
                  <a:lnTo>
                    <a:pt x="277368" y="3175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10050" y="5581650"/>
              <a:ext cx="1085850" cy="409575"/>
            </a:xfrm>
            <a:custGeom>
              <a:avLst/>
              <a:gdLst/>
              <a:ahLst/>
              <a:cxnLst/>
              <a:rect l="l" t="t" r="r" b="b"/>
              <a:pathLst>
                <a:path w="1085850" h="409575">
                  <a:moveTo>
                    <a:pt x="881126" y="0"/>
                  </a:moveTo>
                  <a:lnTo>
                    <a:pt x="204850" y="0"/>
                  </a:lnTo>
                  <a:lnTo>
                    <a:pt x="157873" y="5408"/>
                  </a:lnTo>
                  <a:lnTo>
                    <a:pt x="114753" y="20813"/>
                  </a:lnTo>
                  <a:lnTo>
                    <a:pt x="76718" y="44987"/>
                  </a:lnTo>
                  <a:lnTo>
                    <a:pt x="44996" y="76701"/>
                  </a:lnTo>
                  <a:lnTo>
                    <a:pt x="20817" y="114724"/>
                  </a:lnTo>
                  <a:lnTo>
                    <a:pt x="5409" y="157829"/>
                  </a:lnTo>
                  <a:lnTo>
                    <a:pt x="0" y="204787"/>
                  </a:lnTo>
                  <a:lnTo>
                    <a:pt x="5409" y="251745"/>
                  </a:lnTo>
                  <a:lnTo>
                    <a:pt x="20817" y="294850"/>
                  </a:lnTo>
                  <a:lnTo>
                    <a:pt x="44996" y="332873"/>
                  </a:lnTo>
                  <a:lnTo>
                    <a:pt x="76718" y="364587"/>
                  </a:lnTo>
                  <a:lnTo>
                    <a:pt x="114753" y="388761"/>
                  </a:lnTo>
                  <a:lnTo>
                    <a:pt x="157873" y="404166"/>
                  </a:lnTo>
                  <a:lnTo>
                    <a:pt x="204850" y="409575"/>
                  </a:lnTo>
                  <a:lnTo>
                    <a:pt x="880999" y="409575"/>
                  </a:lnTo>
                  <a:lnTo>
                    <a:pt x="927976" y="404166"/>
                  </a:lnTo>
                  <a:lnTo>
                    <a:pt x="971096" y="388761"/>
                  </a:lnTo>
                  <a:lnTo>
                    <a:pt x="1009131" y="364587"/>
                  </a:lnTo>
                  <a:lnTo>
                    <a:pt x="1040853" y="332873"/>
                  </a:lnTo>
                  <a:lnTo>
                    <a:pt x="1065032" y="294850"/>
                  </a:lnTo>
                  <a:lnTo>
                    <a:pt x="1080440" y="251745"/>
                  </a:lnTo>
                  <a:lnTo>
                    <a:pt x="1085850" y="204787"/>
                  </a:lnTo>
                  <a:lnTo>
                    <a:pt x="1080441" y="157829"/>
                  </a:lnTo>
                  <a:lnTo>
                    <a:pt x="1065035" y="114724"/>
                  </a:lnTo>
                  <a:lnTo>
                    <a:pt x="1040863" y="76701"/>
                  </a:lnTo>
                  <a:lnTo>
                    <a:pt x="1009155" y="44987"/>
                  </a:lnTo>
                  <a:lnTo>
                    <a:pt x="971142" y="20813"/>
                  </a:lnTo>
                  <a:lnTo>
                    <a:pt x="928056" y="5408"/>
                  </a:lnTo>
                  <a:lnTo>
                    <a:pt x="881126" y="0"/>
                  </a:lnTo>
                  <a:close/>
                </a:path>
              </a:pathLst>
            </a:custGeom>
            <a:solidFill>
              <a:srgbClr val="00B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50715" y="5688647"/>
            <a:ext cx="6096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43575" y="5581650"/>
            <a:ext cx="1085850" cy="409575"/>
          </a:xfrm>
          <a:custGeom>
            <a:avLst/>
            <a:gdLst/>
            <a:ahLst/>
            <a:cxnLst/>
            <a:rect l="l" t="t" r="r" b="b"/>
            <a:pathLst>
              <a:path w="1085850" h="409575">
                <a:moveTo>
                  <a:pt x="881126" y="0"/>
                </a:moveTo>
                <a:lnTo>
                  <a:pt x="204850" y="0"/>
                </a:lnTo>
                <a:lnTo>
                  <a:pt x="157873" y="5408"/>
                </a:lnTo>
                <a:lnTo>
                  <a:pt x="114753" y="20813"/>
                </a:lnTo>
                <a:lnTo>
                  <a:pt x="76718" y="44987"/>
                </a:lnTo>
                <a:lnTo>
                  <a:pt x="44996" y="76701"/>
                </a:lnTo>
                <a:lnTo>
                  <a:pt x="20817" y="114724"/>
                </a:lnTo>
                <a:lnTo>
                  <a:pt x="5409" y="157829"/>
                </a:lnTo>
                <a:lnTo>
                  <a:pt x="0" y="204787"/>
                </a:lnTo>
                <a:lnTo>
                  <a:pt x="5409" y="251745"/>
                </a:lnTo>
                <a:lnTo>
                  <a:pt x="20817" y="294850"/>
                </a:lnTo>
                <a:lnTo>
                  <a:pt x="44996" y="332873"/>
                </a:lnTo>
                <a:lnTo>
                  <a:pt x="76718" y="364587"/>
                </a:lnTo>
                <a:lnTo>
                  <a:pt x="114753" y="388761"/>
                </a:lnTo>
                <a:lnTo>
                  <a:pt x="157873" y="404166"/>
                </a:lnTo>
                <a:lnTo>
                  <a:pt x="204850" y="409575"/>
                </a:lnTo>
                <a:lnTo>
                  <a:pt x="880999" y="409575"/>
                </a:lnTo>
                <a:lnTo>
                  <a:pt x="927976" y="404166"/>
                </a:lnTo>
                <a:lnTo>
                  <a:pt x="971096" y="388761"/>
                </a:lnTo>
                <a:lnTo>
                  <a:pt x="1009131" y="364587"/>
                </a:lnTo>
                <a:lnTo>
                  <a:pt x="1040853" y="332873"/>
                </a:lnTo>
                <a:lnTo>
                  <a:pt x="1065032" y="294850"/>
                </a:lnTo>
                <a:lnTo>
                  <a:pt x="1080440" y="251745"/>
                </a:lnTo>
                <a:lnTo>
                  <a:pt x="1085850" y="204787"/>
                </a:lnTo>
                <a:lnTo>
                  <a:pt x="1080441" y="157829"/>
                </a:lnTo>
                <a:lnTo>
                  <a:pt x="1065035" y="114724"/>
                </a:lnTo>
                <a:lnTo>
                  <a:pt x="1040863" y="76701"/>
                </a:lnTo>
                <a:lnTo>
                  <a:pt x="1009155" y="44987"/>
                </a:lnTo>
                <a:lnTo>
                  <a:pt x="971142" y="20813"/>
                </a:lnTo>
                <a:lnTo>
                  <a:pt x="928056" y="5408"/>
                </a:lnTo>
                <a:lnTo>
                  <a:pt x="881126" y="0"/>
                </a:lnTo>
                <a:close/>
              </a:path>
            </a:pathLst>
          </a:custGeom>
          <a:solidFill>
            <a:srgbClr val="00B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01054" y="5601652"/>
            <a:ext cx="788670" cy="321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8575" algn="ctr">
              <a:lnSpc>
                <a:spcPts val="115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Biopsy/MRI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48100" y="5667375"/>
            <a:ext cx="1822450" cy="247650"/>
            <a:chOff x="3848100" y="5667375"/>
            <a:chExt cx="1822450" cy="247650"/>
          </a:xfrm>
        </p:grpSpPr>
        <p:sp>
          <p:nvSpPr>
            <p:cNvPr id="38" name="object 38"/>
            <p:cNvSpPr/>
            <p:nvPr/>
          </p:nvSpPr>
          <p:spPr>
            <a:xfrm>
              <a:off x="3848100" y="566737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123825" y="0"/>
                  </a:moveTo>
                  <a:lnTo>
                    <a:pt x="75652" y="9730"/>
                  </a:lnTo>
                  <a:lnTo>
                    <a:pt x="36290" y="36266"/>
                  </a:lnTo>
                  <a:lnTo>
                    <a:pt x="9739" y="75625"/>
                  </a:lnTo>
                  <a:lnTo>
                    <a:pt x="0" y="123825"/>
                  </a:lnTo>
                  <a:lnTo>
                    <a:pt x="9739" y="172024"/>
                  </a:lnTo>
                  <a:lnTo>
                    <a:pt x="36290" y="211383"/>
                  </a:lnTo>
                  <a:lnTo>
                    <a:pt x="75652" y="237919"/>
                  </a:lnTo>
                  <a:lnTo>
                    <a:pt x="123825" y="247650"/>
                  </a:lnTo>
                  <a:lnTo>
                    <a:pt x="171997" y="237919"/>
                  </a:lnTo>
                  <a:lnTo>
                    <a:pt x="211359" y="211383"/>
                  </a:lnTo>
                  <a:lnTo>
                    <a:pt x="237910" y="172024"/>
                  </a:lnTo>
                  <a:lnTo>
                    <a:pt x="247650" y="123825"/>
                  </a:lnTo>
                  <a:lnTo>
                    <a:pt x="237910" y="75625"/>
                  </a:lnTo>
                  <a:lnTo>
                    <a:pt x="211359" y="36266"/>
                  </a:lnTo>
                  <a:lnTo>
                    <a:pt x="171997" y="9730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00B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95725" y="5772150"/>
              <a:ext cx="161925" cy="38100"/>
            </a:xfrm>
            <a:custGeom>
              <a:avLst/>
              <a:gdLst/>
              <a:ahLst/>
              <a:cxnLst/>
              <a:rect l="l" t="t" r="r" b="b"/>
              <a:pathLst>
                <a:path w="161925" h="38100">
                  <a:moveTo>
                    <a:pt x="1619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61925" y="3810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0924" y="5748337"/>
              <a:ext cx="309245" cy="95250"/>
            </a:xfrm>
            <a:custGeom>
              <a:avLst/>
              <a:gdLst/>
              <a:ahLst/>
              <a:cxnLst/>
              <a:rect l="l" t="t" r="r" b="b"/>
              <a:pathLst>
                <a:path w="309245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62"/>
                  </a:lnTo>
                  <a:lnTo>
                    <a:pt x="0" y="56387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387"/>
                  </a:lnTo>
                  <a:lnTo>
                    <a:pt x="31876" y="38862"/>
                  </a:lnTo>
                  <a:lnTo>
                    <a:pt x="24764" y="31750"/>
                  </a:lnTo>
                  <a:close/>
                </a:path>
                <a:path w="309245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387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387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309245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387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387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309245" h="95250">
                  <a:moveTo>
                    <a:pt x="213867" y="0"/>
                  </a:moveTo>
                  <a:lnTo>
                    <a:pt x="213867" y="95250"/>
                  </a:lnTo>
                  <a:lnTo>
                    <a:pt x="277367" y="63500"/>
                  </a:lnTo>
                  <a:lnTo>
                    <a:pt x="215391" y="63500"/>
                  </a:lnTo>
                  <a:lnTo>
                    <a:pt x="222376" y="56387"/>
                  </a:lnTo>
                  <a:lnTo>
                    <a:pt x="222376" y="38862"/>
                  </a:lnTo>
                  <a:lnTo>
                    <a:pt x="215391" y="31750"/>
                  </a:lnTo>
                  <a:lnTo>
                    <a:pt x="277367" y="31750"/>
                  </a:lnTo>
                  <a:lnTo>
                    <a:pt x="213867" y="0"/>
                  </a:lnTo>
                  <a:close/>
                </a:path>
                <a:path w="309245" h="95250">
                  <a:moveTo>
                    <a:pt x="213867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387"/>
                  </a:lnTo>
                  <a:lnTo>
                    <a:pt x="197738" y="63500"/>
                  </a:lnTo>
                  <a:lnTo>
                    <a:pt x="213867" y="63500"/>
                  </a:lnTo>
                  <a:lnTo>
                    <a:pt x="213867" y="31750"/>
                  </a:lnTo>
                  <a:close/>
                </a:path>
                <a:path w="309245" h="95250">
                  <a:moveTo>
                    <a:pt x="277367" y="31750"/>
                  </a:moveTo>
                  <a:lnTo>
                    <a:pt x="215391" y="31750"/>
                  </a:lnTo>
                  <a:lnTo>
                    <a:pt x="222376" y="38862"/>
                  </a:lnTo>
                  <a:lnTo>
                    <a:pt x="222376" y="56387"/>
                  </a:lnTo>
                  <a:lnTo>
                    <a:pt x="215391" y="63500"/>
                  </a:lnTo>
                  <a:lnTo>
                    <a:pt x="277367" y="63500"/>
                  </a:lnTo>
                  <a:lnTo>
                    <a:pt x="309117" y="47625"/>
                  </a:lnTo>
                  <a:lnTo>
                    <a:pt x="277367" y="3175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611869" y="4843081"/>
            <a:ext cx="435609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9125" y="542925"/>
            <a:ext cx="8820150" cy="5067300"/>
            <a:chOff x="619125" y="542925"/>
            <a:chExt cx="8820150" cy="5067300"/>
          </a:xfrm>
        </p:grpSpPr>
        <p:sp>
          <p:nvSpPr>
            <p:cNvPr id="43" name="object 43"/>
            <p:cNvSpPr/>
            <p:nvPr/>
          </p:nvSpPr>
          <p:spPr>
            <a:xfrm>
              <a:off x="8277225" y="4448175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0" y="523875"/>
                  </a:moveTo>
                  <a:lnTo>
                    <a:pt x="2141" y="476194"/>
                  </a:lnTo>
                  <a:lnTo>
                    <a:pt x="8441" y="429713"/>
                  </a:lnTo>
                  <a:lnTo>
                    <a:pt x="18714" y="384615"/>
                  </a:lnTo>
                  <a:lnTo>
                    <a:pt x="32777" y="341086"/>
                  </a:lnTo>
                  <a:lnTo>
                    <a:pt x="50443" y="299311"/>
                  </a:lnTo>
                  <a:lnTo>
                    <a:pt x="71529" y="259475"/>
                  </a:lnTo>
                  <a:lnTo>
                    <a:pt x="95848" y="221762"/>
                  </a:lnTo>
                  <a:lnTo>
                    <a:pt x="123216" y="186358"/>
                  </a:lnTo>
                  <a:lnTo>
                    <a:pt x="153447" y="153447"/>
                  </a:lnTo>
                  <a:lnTo>
                    <a:pt x="186358" y="123216"/>
                  </a:lnTo>
                  <a:lnTo>
                    <a:pt x="221762" y="95848"/>
                  </a:lnTo>
                  <a:lnTo>
                    <a:pt x="259475" y="71529"/>
                  </a:lnTo>
                  <a:lnTo>
                    <a:pt x="299311" y="50443"/>
                  </a:lnTo>
                  <a:lnTo>
                    <a:pt x="341086" y="32777"/>
                  </a:lnTo>
                  <a:lnTo>
                    <a:pt x="384615" y="18714"/>
                  </a:lnTo>
                  <a:lnTo>
                    <a:pt x="429713" y="8441"/>
                  </a:lnTo>
                  <a:lnTo>
                    <a:pt x="476194" y="2141"/>
                  </a:lnTo>
                  <a:lnTo>
                    <a:pt x="523875" y="0"/>
                  </a:lnTo>
                  <a:lnTo>
                    <a:pt x="571555" y="2141"/>
                  </a:lnTo>
                  <a:lnTo>
                    <a:pt x="618036" y="8441"/>
                  </a:lnTo>
                  <a:lnTo>
                    <a:pt x="663134" y="18714"/>
                  </a:lnTo>
                  <a:lnTo>
                    <a:pt x="706663" y="32777"/>
                  </a:lnTo>
                  <a:lnTo>
                    <a:pt x="748438" y="50443"/>
                  </a:lnTo>
                  <a:lnTo>
                    <a:pt x="788274" y="71529"/>
                  </a:lnTo>
                  <a:lnTo>
                    <a:pt x="825987" y="95848"/>
                  </a:lnTo>
                  <a:lnTo>
                    <a:pt x="861391" y="123216"/>
                  </a:lnTo>
                  <a:lnTo>
                    <a:pt x="894302" y="153447"/>
                  </a:lnTo>
                  <a:lnTo>
                    <a:pt x="924533" y="186358"/>
                  </a:lnTo>
                  <a:lnTo>
                    <a:pt x="951901" y="221762"/>
                  </a:lnTo>
                  <a:lnTo>
                    <a:pt x="976220" y="259475"/>
                  </a:lnTo>
                  <a:lnTo>
                    <a:pt x="997306" y="299311"/>
                  </a:lnTo>
                  <a:lnTo>
                    <a:pt x="1014972" y="341086"/>
                  </a:lnTo>
                  <a:lnTo>
                    <a:pt x="1029035" y="384615"/>
                  </a:lnTo>
                  <a:lnTo>
                    <a:pt x="1039308" y="429713"/>
                  </a:lnTo>
                  <a:lnTo>
                    <a:pt x="1045608" y="476194"/>
                  </a:lnTo>
                  <a:lnTo>
                    <a:pt x="1047750" y="523875"/>
                  </a:lnTo>
                  <a:lnTo>
                    <a:pt x="1045608" y="571555"/>
                  </a:lnTo>
                  <a:lnTo>
                    <a:pt x="1039308" y="618036"/>
                  </a:lnTo>
                  <a:lnTo>
                    <a:pt x="1029035" y="663134"/>
                  </a:lnTo>
                  <a:lnTo>
                    <a:pt x="1014972" y="706663"/>
                  </a:lnTo>
                  <a:lnTo>
                    <a:pt x="997306" y="748438"/>
                  </a:lnTo>
                  <a:lnTo>
                    <a:pt x="976220" y="788274"/>
                  </a:lnTo>
                  <a:lnTo>
                    <a:pt x="951901" y="825987"/>
                  </a:lnTo>
                  <a:lnTo>
                    <a:pt x="924533" y="861391"/>
                  </a:lnTo>
                  <a:lnTo>
                    <a:pt x="894302" y="894302"/>
                  </a:lnTo>
                  <a:lnTo>
                    <a:pt x="861391" y="924533"/>
                  </a:lnTo>
                  <a:lnTo>
                    <a:pt x="825987" y="951901"/>
                  </a:lnTo>
                  <a:lnTo>
                    <a:pt x="788274" y="976220"/>
                  </a:lnTo>
                  <a:lnTo>
                    <a:pt x="748438" y="997306"/>
                  </a:lnTo>
                  <a:lnTo>
                    <a:pt x="706663" y="1014972"/>
                  </a:lnTo>
                  <a:lnTo>
                    <a:pt x="663134" y="1029035"/>
                  </a:lnTo>
                  <a:lnTo>
                    <a:pt x="618036" y="1039308"/>
                  </a:lnTo>
                  <a:lnTo>
                    <a:pt x="571555" y="1045608"/>
                  </a:lnTo>
                  <a:lnTo>
                    <a:pt x="523875" y="1047750"/>
                  </a:lnTo>
                  <a:lnTo>
                    <a:pt x="476194" y="1045608"/>
                  </a:lnTo>
                  <a:lnTo>
                    <a:pt x="429713" y="1039308"/>
                  </a:lnTo>
                  <a:lnTo>
                    <a:pt x="384615" y="1029035"/>
                  </a:lnTo>
                  <a:lnTo>
                    <a:pt x="341086" y="1014972"/>
                  </a:lnTo>
                  <a:lnTo>
                    <a:pt x="299311" y="997306"/>
                  </a:lnTo>
                  <a:lnTo>
                    <a:pt x="259475" y="976220"/>
                  </a:lnTo>
                  <a:lnTo>
                    <a:pt x="221762" y="951901"/>
                  </a:lnTo>
                  <a:lnTo>
                    <a:pt x="186358" y="924533"/>
                  </a:lnTo>
                  <a:lnTo>
                    <a:pt x="153447" y="894302"/>
                  </a:lnTo>
                  <a:lnTo>
                    <a:pt x="123216" y="861391"/>
                  </a:lnTo>
                  <a:lnTo>
                    <a:pt x="95848" y="825987"/>
                  </a:lnTo>
                  <a:lnTo>
                    <a:pt x="71529" y="788274"/>
                  </a:lnTo>
                  <a:lnTo>
                    <a:pt x="50443" y="748438"/>
                  </a:lnTo>
                  <a:lnTo>
                    <a:pt x="32777" y="706663"/>
                  </a:lnTo>
                  <a:lnTo>
                    <a:pt x="18714" y="663134"/>
                  </a:lnTo>
                  <a:lnTo>
                    <a:pt x="8441" y="618036"/>
                  </a:lnTo>
                  <a:lnTo>
                    <a:pt x="2141" y="571555"/>
                  </a:lnTo>
                  <a:lnTo>
                    <a:pt x="0" y="523875"/>
                  </a:lnTo>
                  <a:close/>
                </a:path>
              </a:pathLst>
            </a:custGeom>
            <a:ln w="228600">
              <a:solidFill>
                <a:srgbClr val="EFF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01100" y="4448175"/>
              <a:ext cx="523875" cy="784860"/>
            </a:xfrm>
            <a:custGeom>
              <a:avLst/>
              <a:gdLst/>
              <a:ahLst/>
              <a:cxnLst/>
              <a:rect l="l" t="t" r="r" b="b"/>
              <a:pathLst>
                <a:path w="523875" h="784860">
                  <a:moveTo>
                    <a:pt x="0" y="0"/>
                  </a:moveTo>
                  <a:lnTo>
                    <a:pt x="47680" y="2141"/>
                  </a:lnTo>
                  <a:lnTo>
                    <a:pt x="94161" y="8441"/>
                  </a:lnTo>
                  <a:lnTo>
                    <a:pt x="139259" y="18714"/>
                  </a:lnTo>
                  <a:lnTo>
                    <a:pt x="182788" y="32777"/>
                  </a:lnTo>
                  <a:lnTo>
                    <a:pt x="224563" y="50443"/>
                  </a:lnTo>
                  <a:lnTo>
                    <a:pt x="264399" y="71529"/>
                  </a:lnTo>
                  <a:lnTo>
                    <a:pt x="302112" y="95848"/>
                  </a:lnTo>
                  <a:lnTo>
                    <a:pt x="337516" y="123216"/>
                  </a:lnTo>
                  <a:lnTo>
                    <a:pt x="370427" y="153447"/>
                  </a:lnTo>
                  <a:lnTo>
                    <a:pt x="400658" y="186358"/>
                  </a:lnTo>
                  <a:lnTo>
                    <a:pt x="428026" y="221762"/>
                  </a:lnTo>
                  <a:lnTo>
                    <a:pt x="452345" y="259475"/>
                  </a:lnTo>
                  <a:lnTo>
                    <a:pt x="473431" y="299311"/>
                  </a:lnTo>
                  <a:lnTo>
                    <a:pt x="491097" y="341086"/>
                  </a:lnTo>
                  <a:lnTo>
                    <a:pt x="505160" y="384615"/>
                  </a:lnTo>
                  <a:lnTo>
                    <a:pt x="515433" y="429713"/>
                  </a:lnTo>
                  <a:lnTo>
                    <a:pt x="521733" y="476194"/>
                  </a:lnTo>
                  <a:lnTo>
                    <a:pt x="523875" y="523875"/>
                  </a:lnTo>
                  <a:lnTo>
                    <a:pt x="521012" y="578559"/>
                  </a:lnTo>
                  <a:lnTo>
                    <a:pt x="512499" y="632438"/>
                  </a:lnTo>
                  <a:lnTo>
                    <a:pt x="498445" y="685074"/>
                  </a:lnTo>
                  <a:lnTo>
                    <a:pt x="478959" y="736027"/>
                  </a:lnTo>
                  <a:lnTo>
                    <a:pt x="454151" y="784860"/>
                  </a:lnTo>
                </a:path>
              </a:pathLst>
            </a:custGeom>
            <a:ln w="228600">
              <a:solidFill>
                <a:srgbClr val="B8E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125" y="542925"/>
              <a:ext cx="2219325" cy="27622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5275" y="2886075"/>
              <a:ext cx="2857500" cy="19621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75" y="2867025"/>
              <a:ext cx="2847975" cy="19812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43451" y="3090926"/>
              <a:ext cx="685800" cy="123825"/>
            </a:xfrm>
            <a:custGeom>
              <a:avLst/>
              <a:gdLst/>
              <a:ahLst/>
              <a:cxnLst/>
              <a:rect l="l" t="t" r="r" b="b"/>
              <a:pathLst>
                <a:path w="685800" h="123825">
                  <a:moveTo>
                    <a:pt x="685800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685800" y="123825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43451" y="3090926"/>
              <a:ext cx="685800" cy="123825"/>
            </a:xfrm>
            <a:custGeom>
              <a:avLst/>
              <a:gdLst/>
              <a:ahLst/>
              <a:cxnLst/>
              <a:rect l="l" t="t" r="r" b="b"/>
              <a:pathLst>
                <a:path w="685800" h="123825">
                  <a:moveTo>
                    <a:pt x="0" y="123825"/>
                  </a:moveTo>
                  <a:lnTo>
                    <a:pt x="685800" y="123825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717188" y="6522484"/>
            <a:ext cx="98425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ghts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18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665" dirty="0">
                <a:solidFill>
                  <a:srgbClr val="FFFFFF"/>
                </a:solidFill>
              </a:rPr>
              <a:t>M</a:t>
            </a:r>
            <a:r>
              <a:rPr spc="-10" dirty="0"/>
              <a:t>m</a:t>
            </a:r>
            <a:r>
              <a:rPr spc="-5" dirty="0">
                <a:solidFill>
                  <a:srgbClr val="FFFFFF"/>
                </a:solidFill>
              </a:rPr>
              <a:t>d</a:t>
            </a:r>
            <a:r>
              <a:rPr spc="-30" dirty="0">
                <a:solidFill>
                  <a:srgbClr val="FFFFFF"/>
                </a:solidFill>
              </a:rPr>
              <a:t>x</a:t>
            </a:r>
            <a:r>
              <a:rPr spc="-5" dirty="0">
                <a:solidFill>
                  <a:srgbClr val="FFFFFF"/>
                </a:solidFill>
              </a:rPr>
              <a:t>hea</a:t>
            </a:r>
            <a:r>
              <a:rPr spc="-30" dirty="0">
                <a:solidFill>
                  <a:srgbClr val="FFFFFF"/>
                </a:solidFill>
              </a:rPr>
              <a:t>l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h</a:t>
            </a:r>
            <a:r>
              <a:rPr spc="5" dirty="0">
                <a:solidFill>
                  <a:srgbClr val="FFFFFF"/>
                </a:solidFill>
              </a:rPr>
              <a:t>.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4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19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11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1" y="1964875"/>
            <a:ext cx="12178665" cy="4893310"/>
            <a:chOff x="3841" y="1964875"/>
            <a:chExt cx="12178665" cy="4893310"/>
          </a:xfrm>
        </p:grpSpPr>
        <p:sp>
          <p:nvSpPr>
            <p:cNvPr id="3" name="object 3"/>
            <p:cNvSpPr/>
            <p:nvPr/>
          </p:nvSpPr>
          <p:spPr>
            <a:xfrm>
              <a:off x="10456665" y="4210213"/>
              <a:ext cx="20320" cy="19050"/>
            </a:xfrm>
            <a:custGeom>
              <a:avLst/>
              <a:gdLst/>
              <a:ahLst/>
              <a:cxnLst/>
              <a:rect l="l" t="t" r="r" b="b"/>
              <a:pathLst>
                <a:path w="20320" h="19050">
                  <a:moveTo>
                    <a:pt x="0" y="18900"/>
                  </a:moveTo>
                  <a:lnTo>
                    <a:pt x="19759" y="18900"/>
                  </a:lnTo>
                  <a:lnTo>
                    <a:pt x="19759" y="0"/>
                  </a:lnTo>
                  <a:lnTo>
                    <a:pt x="0" y="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0331" y="2376337"/>
              <a:ext cx="2062143" cy="44816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6854" y="4323867"/>
              <a:ext cx="2631440" cy="2099310"/>
            </a:xfrm>
            <a:custGeom>
              <a:avLst/>
              <a:gdLst/>
              <a:ahLst/>
              <a:cxnLst/>
              <a:rect l="l" t="t" r="r" b="b"/>
              <a:pathLst>
                <a:path w="2631440" h="2099310">
                  <a:moveTo>
                    <a:pt x="39522" y="1039774"/>
                  </a:moveTo>
                  <a:lnTo>
                    <a:pt x="39204" y="1028547"/>
                  </a:lnTo>
                  <a:lnTo>
                    <a:pt x="37033" y="1020864"/>
                  </a:lnTo>
                  <a:lnTo>
                    <a:pt x="31153" y="1013193"/>
                  </a:lnTo>
                  <a:lnTo>
                    <a:pt x="19685" y="1001966"/>
                  </a:lnTo>
                  <a:lnTo>
                    <a:pt x="0" y="1001966"/>
                  </a:lnTo>
                  <a:lnTo>
                    <a:pt x="0" y="1039774"/>
                  </a:lnTo>
                  <a:lnTo>
                    <a:pt x="39522" y="1039774"/>
                  </a:lnTo>
                  <a:close/>
                </a:path>
                <a:path w="2631440" h="2099310">
                  <a:moveTo>
                    <a:pt x="59309" y="604812"/>
                  </a:moveTo>
                  <a:lnTo>
                    <a:pt x="58991" y="601865"/>
                  </a:lnTo>
                  <a:lnTo>
                    <a:pt x="56832" y="595363"/>
                  </a:lnTo>
                  <a:lnTo>
                    <a:pt x="50952" y="588860"/>
                  </a:lnTo>
                  <a:lnTo>
                    <a:pt x="39522" y="585914"/>
                  </a:lnTo>
                  <a:lnTo>
                    <a:pt x="19685" y="585914"/>
                  </a:lnTo>
                  <a:lnTo>
                    <a:pt x="19685" y="604812"/>
                  </a:lnTo>
                  <a:lnTo>
                    <a:pt x="31457" y="612889"/>
                  </a:lnTo>
                  <a:lnTo>
                    <a:pt x="39509" y="612000"/>
                  </a:lnTo>
                  <a:lnTo>
                    <a:pt x="47561" y="607504"/>
                  </a:lnTo>
                  <a:lnTo>
                    <a:pt x="59309" y="604812"/>
                  </a:lnTo>
                  <a:close/>
                </a:path>
                <a:path w="2631440" h="2099310">
                  <a:moveTo>
                    <a:pt x="118656" y="850773"/>
                  </a:moveTo>
                  <a:lnTo>
                    <a:pt x="106908" y="840130"/>
                  </a:lnTo>
                  <a:lnTo>
                    <a:pt x="98882" y="836587"/>
                  </a:lnTo>
                  <a:lnTo>
                    <a:pt x="90843" y="840130"/>
                  </a:lnTo>
                  <a:lnTo>
                    <a:pt x="79095" y="850773"/>
                  </a:lnTo>
                  <a:lnTo>
                    <a:pt x="79400" y="853719"/>
                  </a:lnTo>
                  <a:lnTo>
                    <a:pt x="81559" y="860221"/>
                  </a:lnTo>
                  <a:lnTo>
                    <a:pt x="87439" y="866711"/>
                  </a:lnTo>
                  <a:lnTo>
                    <a:pt x="98882" y="869670"/>
                  </a:lnTo>
                  <a:lnTo>
                    <a:pt x="118656" y="869670"/>
                  </a:lnTo>
                  <a:lnTo>
                    <a:pt x="118656" y="850773"/>
                  </a:lnTo>
                  <a:close/>
                </a:path>
                <a:path w="2631440" h="2099310">
                  <a:moveTo>
                    <a:pt x="177990" y="1550327"/>
                  </a:moveTo>
                  <a:lnTo>
                    <a:pt x="177685" y="1539100"/>
                  </a:lnTo>
                  <a:lnTo>
                    <a:pt x="175514" y="1531429"/>
                  </a:lnTo>
                  <a:lnTo>
                    <a:pt x="169646" y="1523746"/>
                  </a:lnTo>
                  <a:lnTo>
                    <a:pt x="158203" y="1512531"/>
                  </a:lnTo>
                  <a:lnTo>
                    <a:pt x="155117" y="1512824"/>
                  </a:lnTo>
                  <a:lnTo>
                    <a:pt x="148310" y="1514894"/>
                  </a:lnTo>
                  <a:lnTo>
                    <a:pt x="141516" y="1520494"/>
                  </a:lnTo>
                  <a:lnTo>
                    <a:pt x="138417" y="1531429"/>
                  </a:lnTo>
                  <a:lnTo>
                    <a:pt x="158203" y="1550327"/>
                  </a:lnTo>
                  <a:lnTo>
                    <a:pt x="169646" y="1560957"/>
                  </a:lnTo>
                  <a:lnTo>
                    <a:pt x="175514" y="1564500"/>
                  </a:lnTo>
                  <a:lnTo>
                    <a:pt x="177685" y="1560957"/>
                  </a:lnTo>
                  <a:lnTo>
                    <a:pt x="177990" y="1550327"/>
                  </a:lnTo>
                  <a:close/>
                </a:path>
                <a:path w="2631440" h="2099310">
                  <a:moveTo>
                    <a:pt x="177990" y="453605"/>
                  </a:moveTo>
                  <a:lnTo>
                    <a:pt x="158203" y="453605"/>
                  </a:lnTo>
                  <a:lnTo>
                    <a:pt x="158203" y="472516"/>
                  </a:lnTo>
                  <a:lnTo>
                    <a:pt x="177990" y="472516"/>
                  </a:lnTo>
                  <a:lnTo>
                    <a:pt x="177990" y="453605"/>
                  </a:lnTo>
                  <a:close/>
                </a:path>
                <a:path w="2631440" h="2099310">
                  <a:moveTo>
                    <a:pt x="197777" y="1342428"/>
                  </a:moveTo>
                  <a:lnTo>
                    <a:pt x="197472" y="1339469"/>
                  </a:lnTo>
                  <a:lnTo>
                    <a:pt x="195300" y="1332979"/>
                  </a:lnTo>
                  <a:lnTo>
                    <a:pt x="189433" y="1326476"/>
                  </a:lnTo>
                  <a:lnTo>
                    <a:pt x="177990" y="1323530"/>
                  </a:lnTo>
                  <a:lnTo>
                    <a:pt x="174904" y="1312748"/>
                  </a:lnTo>
                  <a:lnTo>
                    <a:pt x="168097" y="1309166"/>
                  </a:lnTo>
                  <a:lnTo>
                    <a:pt x="161302" y="1312748"/>
                  </a:lnTo>
                  <a:lnTo>
                    <a:pt x="158203" y="1323530"/>
                  </a:lnTo>
                  <a:lnTo>
                    <a:pt x="158521" y="1326476"/>
                  </a:lnTo>
                  <a:lnTo>
                    <a:pt x="160680" y="1332979"/>
                  </a:lnTo>
                  <a:lnTo>
                    <a:pt x="166560" y="1339469"/>
                  </a:lnTo>
                  <a:lnTo>
                    <a:pt x="177990" y="1342428"/>
                  </a:lnTo>
                  <a:lnTo>
                    <a:pt x="189433" y="1353058"/>
                  </a:lnTo>
                  <a:lnTo>
                    <a:pt x="195300" y="1356601"/>
                  </a:lnTo>
                  <a:lnTo>
                    <a:pt x="197472" y="1353058"/>
                  </a:lnTo>
                  <a:lnTo>
                    <a:pt x="197777" y="1342428"/>
                  </a:lnTo>
                  <a:close/>
                </a:path>
                <a:path w="2631440" h="2099310">
                  <a:moveTo>
                    <a:pt x="217563" y="699566"/>
                  </a:moveTo>
                  <a:lnTo>
                    <a:pt x="214477" y="688936"/>
                  </a:lnTo>
                  <a:lnTo>
                    <a:pt x="207670" y="685393"/>
                  </a:lnTo>
                  <a:lnTo>
                    <a:pt x="200875" y="688936"/>
                  </a:lnTo>
                  <a:lnTo>
                    <a:pt x="197777" y="699566"/>
                  </a:lnTo>
                  <a:lnTo>
                    <a:pt x="189433" y="702513"/>
                  </a:lnTo>
                  <a:lnTo>
                    <a:pt x="190360" y="709015"/>
                  </a:lnTo>
                  <a:lnTo>
                    <a:pt x="194995" y="715518"/>
                  </a:lnTo>
                  <a:lnTo>
                    <a:pt x="197777" y="718464"/>
                  </a:lnTo>
                  <a:lnTo>
                    <a:pt x="217563" y="718464"/>
                  </a:lnTo>
                  <a:lnTo>
                    <a:pt x="217563" y="699566"/>
                  </a:lnTo>
                  <a:close/>
                </a:path>
                <a:path w="2631440" h="2099310">
                  <a:moveTo>
                    <a:pt x="257136" y="1153172"/>
                  </a:moveTo>
                  <a:lnTo>
                    <a:pt x="237350" y="1134275"/>
                  </a:lnTo>
                  <a:lnTo>
                    <a:pt x="225907" y="1123645"/>
                  </a:lnTo>
                  <a:lnTo>
                    <a:pt x="220040" y="1120101"/>
                  </a:lnTo>
                  <a:lnTo>
                    <a:pt x="217868" y="1123645"/>
                  </a:lnTo>
                  <a:lnTo>
                    <a:pt x="217563" y="1134275"/>
                  </a:lnTo>
                  <a:lnTo>
                    <a:pt x="209219" y="1137221"/>
                  </a:lnTo>
                  <a:lnTo>
                    <a:pt x="237350" y="1167345"/>
                  </a:lnTo>
                  <a:lnTo>
                    <a:pt x="245389" y="1163802"/>
                  </a:lnTo>
                  <a:lnTo>
                    <a:pt x="257136" y="1153172"/>
                  </a:lnTo>
                  <a:close/>
                </a:path>
                <a:path w="2631440" h="2099310">
                  <a:moveTo>
                    <a:pt x="316496" y="983068"/>
                  </a:moveTo>
                  <a:lnTo>
                    <a:pt x="316191" y="980109"/>
                  </a:lnTo>
                  <a:lnTo>
                    <a:pt x="314020" y="973620"/>
                  </a:lnTo>
                  <a:lnTo>
                    <a:pt x="308152" y="967117"/>
                  </a:lnTo>
                  <a:lnTo>
                    <a:pt x="296710" y="964171"/>
                  </a:lnTo>
                  <a:lnTo>
                    <a:pt x="293611" y="953541"/>
                  </a:lnTo>
                  <a:lnTo>
                    <a:pt x="286816" y="949998"/>
                  </a:lnTo>
                  <a:lnTo>
                    <a:pt x="280009" y="953541"/>
                  </a:lnTo>
                  <a:lnTo>
                    <a:pt x="276923" y="964171"/>
                  </a:lnTo>
                  <a:lnTo>
                    <a:pt x="277228" y="967117"/>
                  </a:lnTo>
                  <a:lnTo>
                    <a:pt x="279400" y="973620"/>
                  </a:lnTo>
                  <a:lnTo>
                    <a:pt x="285267" y="980109"/>
                  </a:lnTo>
                  <a:lnTo>
                    <a:pt x="296710" y="983068"/>
                  </a:lnTo>
                  <a:lnTo>
                    <a:pt x="299796" y="991044"/>
                  </a:lnTo>
                  <a:lnTo>
                    <a:pt x="306603" y="990155"/>
                  </a:lnTo>
                  <a:lnTo>
                    <a:pt x="313397" y="985723"/>
                  </a:lnTo>
                  <a:lnTo>
                    <a:pt x="316496" y="983068"/>
                  </a:lnTo>
                  <a:close/>
                </a:path>
                <a:path w="2631440" h="2099310">
                  <a:moveTo>
                    <a:pt x="316496" y="340207"/>
                  </a:moveTo>
                  <a:lnTo>
                    <a:pt x="305371" y="340499"/>
                  </a:lnTo>
                  <a:lnTo>
                    <a:pt x="301650" y="342569"/>
                  </a:lnTo>
                  <a:lnTo>
                    <a:pt x="305371" y="348183"/>
                  </a:lnTo>
                  <a:lnTo>
                    <a:pt x="316496" y="359105"/>
                  </a:lnTo>
                  <a:lnTo>
                    <a:pt x="316496" y="340207"/>
                  </a:lnTo>
                  <a:close/>
                </a:path>
                <a:path w="2631440" h="2099310">
                  <a:moveTo>
                    <a:pt x="336283" y="548106"/>
                  </a:moveTo>
                  <a:lnTo>
                    <a:pt x="333184" y="548411"/>
                  </a:lnTo>
                  <a:lnTo>
                    <a:pt x="326390" y="550468"/>
                  </a:lnTo>
                  <a:lnTo>
                    <a:pt x="319582" y="556082"/>
                  </a:lnTo>
                  <a:lnTo>
                    <a:pt x="316496" y="567016"/>
                  </a:lnTo>
                  <a:lnTo>
                    <a:pt x="319582" y="577646"/>
                  </a:lnTo>
                  <a:lnTo>
                    <a:pt x="326390" y="581190"/>
                  </a:lnTo>
                  <a:lnTo>
                    <a:pt x="333184" y="577646"/>
                  </a:lnTo>
                  <a:lnTo>
                    <a:pt x="336283" y="567016"/>
                  </a:lnTo>
                  <a:lnTo>
                    <a:pt x="336283" y="548106"/>
                  </a:lnTo>
                  <a:close/>
                </a:path>
                <a:path w="2631440" h="2099310">
                  <a:moveTo>
                    <a:pt x="403974" y="820648"/>
                  </a:moveTo>
                  <a:lnTo>
                    <a:pt x="403047" y="812965"/>
                  </a:lnTo>
                  <a:lnTo>
                    <a:pt x="398411" y="805294"/>
                  </a:lnTo>
                  <a:lnTo>
                    <a:pt x="395706" y="794359"/>
                  </a:lnTo>
                  <a:lnTo>
                    <a:pt x="395643" y="794067"/>
                  </a:lnTo>
                  <a:lnTo>
                    <a:pt x="384200" y="794359"/>
                  </a:lnTo>
                  <a:lnTo>
                    <a:pt x="378320" y="796429"/>
                  </a:lnTo>
                  <a:lnTo>
                    <a:pt x="376161" y="802043"/>
                  </a:lnTo>
                  <a:lnTo>
                    <a:pt x="375856" y="812965"/>
                  </a:lnTo>
                  <a:lnTo>
                    <a:pt x="367499" y="815924"/>
                  </a:lnTo>
                  <a:lnTo>
                    <a:pt x="368427" y="822413"/>
                  </a:lnTo>
                  <a:lnTo>
                    <a:pt x="373075" y="828916"/>
                  </a:lnTo>
                  <a:lnTo>
                    <a:pt x="375856" y="831862"/>
                  </a:lnTo>
                  <a:lnTo>
                    <a:pt x="395643" y="831862"/>
                  </a:lnTo>
                  <a:lnTo>
                    <a:pt x="403974" y="820648"/>
                  </a:lnTo>
                  <a:close/>
                </a:path>
                <a:path w="2631440" h="2099310">
                  <a:moveTo>
                    <a:pt x="435178" y="1682623"/>
                  </a:moveTo>
                  <a:lnTo>
                    <a:pt x="432092" y="1679384"/>
                  </a:lnTo>
                  <a:lnTo>
                    <a:pt x="425284" y="1670812"/>
                  </a:lnTo>
                  <a:lnTo>
                    <a:pt x="418490" y="1658708"/>
                  </a:lnTo>
                  <a:lnTo>
                    <a:pt x="415404" y="1644827"/>
                  </a:lnTo>
                  <a:lnTo>
                    <a:pt x="400888" y="1645119"/>
                  </a:lnTo>
                  <a:lnTo>
                    <a:pt x="388213" y="1647190"/>
                  </a:lnTo>
                  <a:lnTo>
                    <a:pt x="379247" y="1652803"/>
                  </a:lnTo>
                  <a:lnTo>
                    <a:pt x="375856" y="1663725"/>
                  </a:lnTo>
                  <a:lnTo>
                    <a:pt x="387604" y="1666976"/>
                  </a:lnTo>
                  <a:lnTo>
                    <a:pt x="395630" y="1675536"/>
                  </a:lnTo>
                  <a:lnTo>
                    <a:pt x="403669" y="1687652"/>
                  </a:lnTo>
                  <a:lnTo>
                    <a:pt x="415404" y="1701533"/>
                  </a:lnTo>
                  <a:lnTo>
                    <a:pt x="426834" y="1701228"/>
                  </a:lnTo>
                  <a:lnTo>
                    <a:pt x="432714" y="1699171"/>
                  </a:lnTo>
                  <a:lnTo>
                    <a:pt x="434873" y="1693557"/>
                  </a:lnTo>
                  <a:lnTo>
                    <a:pt x="435178" y="1682623"/>
                  </a:lnTo>
                  <a:close/>
                </a:path>
                <a:path w="2631440" h="2099310">
                  <a:moveTo>
                    <a:pt x="435178" y="1474724"/>
                  </a:moveTo>
                  <a:lnTo>
                    <a:pt x="434873" y="1463509"/>
                  </a:lnTo>
                  <a:lnTo>
                    <a:pt x="432714" y="1455826"/>
                  </a:lnTo>
                  <a:lnTo>
                    <a:pt x="426834" y="1448142"/>
                  </a:lnTo>
                  <a:lnTo>
                    <a:pt x="415404" y="1436928"/>
                  </a:lnTo>
                  <a:lnTo>
                    <a:pt x="403974" y="1437220"/>
                  </a:lnTo>
                  <a:lnTo>
                    <a:pt x="398106" y="1439291"/>
                  </a:lnTo>
                  <a:lnTo>
                    <a:pt x="395947" y="1444904"/>
                  </a:lnTo>
                  <a:lnTo>
                    <a:pt x="395643" y="1455826"/>
                  </a:lnTo>
                  <a:lnTo>
                    <a:pt x="395947" y="1459077"/>
                  </a:lnTo>
                  <a:lnTo>
                    <a:pt x="398106" y="1467637"/>
                  </a:lnTo>
                  <a:lnTo>
                    <a:pt x="403974" y="1479753"/>
                  </a:lnTo>
                  <a:lnTo>
                    <a:pt x="415404" y="1493621"/>
                  </a:lnTo>
                  <a:lnTo>
                    <a:pt x="426834" y="1493329"/>
                  </a:lnTo>
                  <a:lnTo>
                    <a:pt x="432714" y="1491259"/>
                  </a:lnTo>
                  <a:lnTo>
                    <a:pt x="434873" y="1485658"/>
                  </a:lnTo>
                  <a:lnTo>
                    <a:pt x="435178" y="1474724"/>
                  </a:lnTo>
                  <a:close/>
                </a:path>
                <a:path w="2631440" h="2099310">
                  <a:moveTo>
                    <a:pt x="474751" y="1909432"/>
                  </a:moveTo>
                  <a:lnTo>
                    <a:pt x="435178" y="1871637"/>
                  </a:lnTo>
                  <a:lnTo>
                    <a:pt x="423748" y="1871929"/>
                  </a:lnTo>
                  <a:lnTo>
                    <a:pt x="417868" y="1873999"/>
                  </a:lnTo>
                  <a:lnTo>
                    <a:pt x="415709" y="1879600"/>
                  </a:lnTo>
                  <a:lnTo>
                    <a:pt x="415404" y="1890534"/>
                  </a:lnTo>
                  <a:lnTo>
                    <a:pt x="418795" y="1904415"/>
                  </a:lnTo>
                  <a:lnTo>
                    <a:pt x="427761" y="1916518"/>
                  </a:lnTo>
                  <a:lnTo>
                    <a:pt x="440436" y="1925078"/>
                  </a:lnTo>
                  <a:lnTo>
                    <a:pt x="454964" y="1928329"/>
                  </a:lnTo>
                  <a:lnTo>
                    <a:pt x="458063" y="1936013"/>
                  </a:lnTo>
                  <a:lnTo>
                    <a:pt x="464858" y="1933054"/>
                  </a:lnTo>
                  <a:lnTo>
                    <a:pt x="471665" y="1923021"/>
                  </a:lnTo>
                  <a:lnTo>
                    <a:pt x="474751" y="1909432"/>
                  </a:lnTo>
                  <a:close/>
                </a:path>
                <a:path w="2631440" h="2099310">
                  <a:moveTo>
                    <a:pt x="474751" y="1285468"/>
                  </a:moveTo>
                  <a:lnTo>
                    <a:pt x="471665" y="1271587"/>
                  </a:lnTo>
                  <a:lnTo>
                    <a:pt x="464858" y="1259484"/>
                  </a:lnTo>
                  <a:lnTo>
                    <a:pt x="458063" y="1250924"/>
                  </a:lnTo>
                  <a:lnTo>
                    <a:pt x="454964" y="1247673"/>
                  </a:lnTo>
                  <a:lnTo>
                    <a:pt x="415404" y="1247673"/>
                  </a:lnTo>
                  <a:lnTo>
                    <a:pt x="432092" y="1282230"/>
                  </a:lnTo>
                  <a:lnTo>
                    <a:pt x="449719" y="1293444"/>
                  </a:lnTo>
                  <a:lnTo>
                    <a:pt x="462394" y="1292555"/>
                  </a:lnTo>
                  <a:lnTo>
                    <a:pt x="471360" y="1288135"/>
                  </a:lnTo>
                  <a:lnTo>
                    <a:pt x="474751" y="1285468"/>
                  </a:lnTo>
                  <a:close/>
                </a:path>
                <a:path w="2631440" h="2099310">
                  <a:moveTo>
                    <a:pt x="509384" y="664133"/>
                  </a:moveTo>
                  <a:lnTo>
                    <a:pt x="505675" y="662063"/>
                  </a:lnTo>
                  <a:lnTo>
                    <a:pt x="494538" y="661758"/>
                  </a:lnTo>
                  <a:lnTo>
                    <a:pt x="491451" y="653796"/>
                  </a:lnTo>
                  <a:lnTo>
                    <a:pt x="484644" y="654672"/>
                  </a:lnTo>
                  <a:lnTo>
                    <a:pt x="477850" y="659104"/>
                  </a:lnTo>
                  <a:lnTo>
                    <a:pt x="474751" y="661758"/>
                  </a:lnTo>
                  <a:lnTo>
                    <a:pt x="474751" y="680669"/>
                  </a:lnTo>
                  <a:lnTo>
                    <a:pt x="494538" y="680669"/>
                  </a:lnTo>
                  <a:lnTo>
                    <a:pt x="505675" y="669734"/>
                  </a:lnTo>
                  <a:lnTo>
                    <a:pt x="509384" y="664133"/>
                  </a:lnTo>
                  <a:close/>
                </a:path>
                <a:path w="2631440" h="2099310">
                  <a:moveTo>
                    <a:pt x="522681" y="1093520"/>
                  </a:moveTo>
                  <a:lnTo>
                    <a:pt x="521741" y="1087018"/>
                  </a:lnTo>
                  <a:lnTo>
                    <a:pt x="517105" y="1080528"/>
                  </a:lnTo>
                  <a:lnTo>
                    <a:pt x="514324" y="1077569"/>
                  </a:lnTo>
                  <a:lnTo>
                    <a:pt x="499795" y="1069594"/>
                  </a:lnTo>
                  <a:lnTo>
                    <a:pt x="487121" y="1070483"/>
                  </a:lnTo>
                  <a:lnTo>
                    <a:pt x="478155" y="1074915"/>
                  </a:lnTo>
                  <a:lnTo>
                    <a:pt x="474751" y="1077569"/>
                  </a:lnTo>
                  <a:lnTo>
                    <a:pt x="475068" y="1088796"/>
                  </a:lnTo>
                  <a:lnTo>
                    <a:pt x="477227" y="1096467"/>
                  </a:lnTo>
                  <a:lnTo>
                    <a:pt x="483108" y="1104150"/>
                  </a:lnTo>
                  <a:lnTo>
                    <a:pt x="494538" y="1115364"/>
                  </a:lnTo>
                  <a:lnTo>
                    <a:pt x="505980" y="1115072"/>
                  </a:lnTo>
                  <a:lnTo>
                    <a:pt x="511848" y="1113002"/>
                  </a:lnTo>
                  <a:lnTo>
                    <a:pt x="514019" y="1107401"/>
                  </a:lnTo>
                  <a:lnTo>
                    <a:pt x="514324" y="1096467"/>
                  </a:lnTo>
                  <a:lnTo>
                    <a:pt x="522681" y="1093520"/>
                  </a:lnTo>
                  <a:close/>
                </a:path>
                <a:path w="2631440" h="2099310">
                  <a:moveTo>
                    <a:pt x="593471" y="945273"/>
                  </a:moveTo>
                  <a:lnTo>
                    <a:pt x="593166" y="934046"/>
                  </a:lnTo>
                  <a:lnTo>
                    <a:pt x="590994" y="926363"/>
                  </a:lnTo>
                  <a:lnTo>
                    <a:pt x="585127" y="918692"/>
                  </a:lnTo>
                  <a:lnTo>
                    <a:pt x="573684" y="907465"/>
                  </a:lnTo>
                  <a:lnTo>
                    <a:pt x="553897" y="907465"/>
                  </a:lnTo>
                  <a:lnTo>
                    <a:pt x="554151" y="918692"/>
                  </a:lnTo>
                  <a:lnTo>
                    <a:pt x="554202" y="921346"/>
                  </a:lnTo>
                  <a:lnTo>
                    <a:pt x="556374" y="933450"/>
                  </a:lnTo>
                  <a:lnTo>
                    <a:pt x="562241" y="942022"/>
                  </a:lnTo>
                  <a:lnTo>
                    <a:pt x="573684" y="945273"/>
                  </a:lnTo>
                  <a:lnTo>
                    <a:pt x="593471" y="945273"/>
                  </a:lnTo>
                  <a:close/>
                </a:path>
                <a:path w="2631440" h="2099310">
                  <a:moveTo>
                    <a:pt x="593471" y="302412"/>
                  </a:moveTo>
                  <a:lnTo>
                    <a:pt x="582345" y="305358"/>
                  </a:lnTo>
                  <a:lnTo>
                    <a:pt x="578637" y="311861"/>
                  </a:lnTo>
                  <a:lnTo>
                    <a:pt x="582345" y="318350"/>
                  </a:lnTo>
                  <a:lnTo>
                    <a:pt x="593471" y="321310"/>
                  </a:lnTo>
                  <a:lnTo>
                    <a:pt x="593471" y="302412"/>
                  </a:lnTo>
                  <a:close/>
                </a:path>
                <a:path w="2631440" h="2099310">
                  <a:moveTo>
                    <a:pt x="613257" y="529209"/>
                  </a:moveTo>
                  <a:lnTo>
                    <a:pt x="610171" y="518579"/>
                  </a:lnTo>
                  <a:lnTo>
                    <a:pt x="603364" y="515035"/>
                  </a:lnTo>
                  <a:lnTo>
                    <a:pt x="596557" y="518579"/>
                  </a:lnTo>
                  <a:lnTo>
                    <a:pt x="593471" y="529209"/>
                  </a:lnTo>
                  <a:lnTo>
                    <a:pt x="593471" y="548106"/>
                  </a:lnTo>
                  <a:lnTo>
                    <a:pt x="604913" y="547814"/>
                  </a:lnTo>
                  <a:lnTo>
                    <a:pt x="610781" y="545744"/>
                  </a:lnTo>
                  <a:lnTo>
                    <a:pt x="612952" y="540143"/>
                  </a:lnTo>
                  <a:lnTo>
                    <a:pt x="613257" y="529209"/>
                  </a:lnTo>
                  <a:close/>
                </a:path>
                <a:path w="2631440" h="2099310">
                  <a:moveTo>
                    <a:pt x="680935" y="774865"/>
                  </a:moveTo>
                  <a:lnTo>
                    <a:pt x="680008" y="772807"/>
                  </a:lnTo>
                  <a:lnTo>
                    <a:pt x="675373" y="767194"/>
                  </a:lnTo>
                  <a:lnTo>
                    <a:pt x="672592" y="756272"/>
                  </a:lnTo>
                  <a:lnTo>
                    <a:pt x="652830" y="756272"/>
                  </a:lnTo>
                  <a:lnTo>
                    <a:pt x="644486" y="767486"/>
                  </a:lnTo>
                  <a:lnTo>
                    <a:pt x="645375" y="774865"/>
                  </a:lnTo>
                  <a:lnTo>
                    <a:pt x="645414" y="775169"/>
                  </a:lnTo>
                  <a:lnTo>
                    <a:pt x="650049" y="782840"/>
                  </a:lnTo>
                  <a:lnTo>
                    <a:pt x="652754" y="793775"/>
                  </a:lnTo>
                  <a:lnTo>
                    <a:pt x="652830" y="794067"/>
                  </a:lnTo>
                  <a:lnTo>
                    <a:pt x="664248" y="793775"/>
                  </a:lnTo>
                  <a:lnTo>
                    <a:pt x="670115" y="791705"/>
                  </a:lnTo>
                  <a:lnTo>
                    <a:pt x="672274" y="786091"/>
                  </a:lnTo>
                  <a:lnTo>
                    <a:pt x="672592" y="775169"/>
                  </a:lnTo>
                  <a:lnTo>
                    <a:pt x="680935" y="774865"/>
                  </a:lnTo>
                  <a:close/>
                </a:path>
                <a:path w="2631440" h="2099310">
                  <a:moveTo>
                    <a:pt x="731951" y="396913"/>
                  </a:moveTo>
                  <a:lnTo>
                    <a:pt x="712165" y="396913"/>
                  </a:lnTo>
                  <a:lnTo>
                    <a:pt x="731951" y="415810"/>
                  </a:lnTo>
                  <a:lnTo>
                    <a:pt x="731951" y="396913"/>
                  </a:lnTo>
                  <a:close/>
                </a:path>
                <a:path w="2631440" h="2099310">
                  <a:moveTo>
                    <a:pt x="786358" y="626325"/>
                  </a:moveTo>
                  <a:lnTo>
                    <a:pt x="782650" y="624255"/>
                  </a:lnTo>
                  <a:lnTo>
                    <a:pt x="771512" y="623963"/>
                  </a:lnTo>
                  <a:lnTo>
                    <a:pt x="768426" y="615886"/>
                  </a:lnTo>
                  <a:lnTo>
                    <a:pt x="761619" y="616788"/>
                  </a:lnTo>
                  <a:lnTo>
                    <a:pt x="754824" y="621271"/>
                  </a:lnTo>
                  <a:lnTo>
                    <a:pt x="751738" y="623963"/>
                  </a:lnTo>
                  <a:lnTo>
                    <a:pt x="751738" y="642861"/>
                  </a:lnTo>
                  <a:lnTo>
                    <a:pt x="771512" y="642861"/>
                  </a:lnTo>
                  <a:lnTo>
                    <a:pt x="782650" y="631939"/>
                  </a:lnTo>
                  <a:lnTo>
                    <a:pt x="786358" y="626325"/>
                  </a:lnTo>
                  <a:close/>
                </a:path>
                <a:path w="2631440" h="2099310">
                  <a:moveTo>
                    <a:pt x="791298" y="0"/>
                  </a:moveTo>
                  <a:lnTo>
                    <a:pt x="771512" y="0"/>
                  </a:lnTo>
                  <a:lnTo>
                    <a:pt x="774611" y="10642"/>
                  </a:lnTo>
                  <a:lnTo>
                    <a:pt x="781405" y="14185"/>
                  </a:lnTo>
                  <a:lnTo>
                    <a:pt x="788212" y="10642"/>
                  </a:lnTo>
                  <a:lnTo>
                    <a:pt x="791298" y="0"/>
                  </a:lnTo>
                  <a:close/>
                </a:path>
                <a:path w="2631440" h="2099310">
                  <a:moveTo>
                    <a:pt x="870445" y="264604"/>
                  </a:moveTo>
                  <a:lnTo>
                    <a:pt x="850658" y="264604"/>
                  </a:lnTo>
                  <a:lnTo>
                    <a:pt x="850658" y="283514"/>
                  </a:lnTo>
                  <a:lnTo>
                    <a:pt x="870445" y="283514"/>
                  </a:lnTo>
                  <a:lnTo>
                    <a:pt x="870445" y="264604"/>
                  </a:lnTo>
                  <a:close/>
                </a:path>
                <a:path w="2631440" h="2099310">
                  <a:moveTo>
                    <a:pt x="890231" y="491413"/>
                  </a:moveTo>
                  <a:lnTo>
                    <a:pt x="887145" y="480783"/>
                  </a:lnTo>
                  <a:lnTo>
                    <a:pt x="880338" y="477240"/>
                  </a:lnTo>
                  <a:lnTo>
                    <a:pt x="873544" y="480783"/>
                  </a:lnTo>
                  <a:lnTo>
                    <a:pt x="870445" y="491413"/>
                  </a:lnTo>
                  <a:lnTo>
                    <a:pt x="870445" y="510311"/>
                  </a:lnTo>
                  <a:lnTo>
                    <a:pt x="873544" y="510019"/>
                  </a:lnTo>
                  <a:lnTo>
                    <a:pt x="880338" y="507949"/>
                  </a:lnTo>
                  <a:lnTo>
                    <a:pt x="887145" y="502335"/>
                  </a:lnTo>
                  <a:lnTo>
                    <a:pt x="890231" y="491413"/>
                  </a:lnTo>
                  <a:close/>
                </a:path>
                <a:path w="2631440" h="2099310">
                  <a:moveTo>
                    <a:pt x="890231" y="75603"/>
                  </a:moveTo>
                  <a:lnTo>
                    <a:pt x="889965" y="68516"/>
                  </a:lnTo>
                  <a:lnTo>
                    <a:pt x="889927" y="67627"/>
                  </a:lnTo>
                  <a:lnTo>
                    <a:pt x="887755" y="68516"/>
                  </a:lnTo>
                  <a:lnTo>
                    <a:pt x="881888" y="72948"/>
                  </a:lnTo>
                  <a:lnTo>
                    <a:pt x="870445" y="75603"/>
                  </a:lnTo>
                  <a:lnTo>
                    <a:pt x="890231" y="75603"/>
                  </a:lnTo>
                  <a:close/>
                </a:path>
                <a:path w="2631440" h="2099310">
                  <a:moveTo>
                    <a:pt x="1918995" y="1985035"/>
                  </a:moveTo>
                  <a:lnTo>
                    <a:pt x="1899208" y="1985035"/>
                  </a:lnTo>
                  <a:lnTo>
                    <a:pt x="1899208" y="2004187"/>
                  </a:lnTo>
                  <a:lnTo>
                    <a:pt x="1910651" y="2012162"/>
                  </a:lnTo>
                  <a:lnTo>
                    <a:pt x="1916518" y="2011273"/>
                  </a:lnTo>
                  <a:lnTo>
                    <a:pt x="1918690" y="2006841"/>
                  </a:lnTo>
                  <a:lnTo>
                    <a:pt x="1918995" y="2004187"/>
                  </a:lnTo>
                  <a:lnTo>
                    <a:pt x="1918995" y="1985035"/>
                  </a:lnTo>
                  <a:close/>
                </a:path>
                <a:path w="2631440" h="2099310">
                  <a:moveTo>
                    <a:pt x="2026259" y="2087753"/>
                  </a:moveTo>
                  <a:lnTo>
                    <a:pt x="2025332" y="2082152"/>
                  </a:lnTo>
                  <a:lnTo>
                    <a:pt x="2020697" y="2080082"/>
                  </a:lnTo>
                  <a:lnTo>
                    <a:pt x="2017928" y="2079790"/>
                  </a:lnTo>
                  <a:lnTo>
                    <a:pt x="2017928" y="2098687"/>
                  </a:lnTo>
                  <a:lnTo>
                    <a:pt x="2026259" y="2087753"/>
                  </a:lnTo>
                  <a:close/>
                </a:path>
                <a:path w="2631440" h="2099310">
                  <a:moveTo>
                    <a:pt x="2077250" y="1909432"/>
                  </a:moveTo>
                  <a:lnTo>
                    <a:pt x="2068906" y="1920354"/>
                  </a:lnTo>
                  <a:lnTo>
                    <a:pt x="2069833" y="1925967"/>
                  </a:lnTo>
                  <a:lnTo>
                    <a:pt x="2074468" y="1928037"/>
                  </a:lnTo>
                  <a:lnTo>
                    <a:pt x="2077250" y="1928329"/>
                  </a:lnTo>
                  <a:lnTo>
                    <a:pt x="2077250" y="1909432"/>
                  </a:lnTo>
                  <a:close/>
                </a:path>
                <a:path w="2631440" h="2099310">
                  <a:moveTo>
                    <a:pt x="2235543" y="1588122"/>
                  </a:moveTo>
                  <a:lnTo>
                    <a:pt x="2215756" y="1588122"/>
                  </a:lnTo>
                  <a:lnTo>
                    <a:pt x="2215756" y="1607032"/>
                  </a:lnTo>
                  <a:lnTo>
                    <a:pt x="2235543" y="1607032"/>
                  </a:lnTo>
                  <a:lnTo>
                    <a:pt x="2235543" y="1588122"/>
                  </a:lnTo>
                  <a:close/>
                </a:path>
                <a:path w="2631440" h="2099310">
                  <a:moveTo>
                    <a:pt x="2314664" y="1436928"/>
                  </a:moveTo>
                  <a:lnTo>
                    <a:pt x="2294877" y="1436928"/>
                  </a:lnTo>
                  <a:lnTo>
                    <a:pt x="2294877" y="1455826"/>
                  </a:lnTo>
                  <a:lnTo>
                    <a:pt x="2314664" y="1455826"/>
                  </a:lnTo>
                  <a:lnTo>
                    <a:pt x="2314664" y="1436928"/>
                  </a:lnTo>
                  <a:close/>
                </a:path>
                <a:path w="2631440" h="2099310">
                  <a:moveTo>
                    <a:pt x="2413584" y="1285468"/>
                  </a:moveTo>
                  <a:lnTo>
                    <a:pt x="2393810" y="1285468"/>
                  </a:lnTo>
                  <a:lnTo>
                    <a:pt x="2393810" y="1304366"/>
                  </a:lnTo>
                  <a:lnTo>
                    <a:pt x="2413584" y="1304366"/>
                  </a:lnTo>
                  <a:lnTo>
                    <a:pt x="2413584" y="1285468"/>
                  </a:lnTo>
                  <a:close/>
                </a:path>
                <a:path w="2631440" h="2099310">
                  <a:moveTo>
                    <a:pt x="2512517" y="1134275"/>
                  </a:moveTo>
                  <a:lnTo>
                    <a:pt x="2492730" y="1134275"/>
                  </a:lnTo>
                  <a:lnTo>
                    <a:pt x="2492730" y="1153172"/>
                  </a:lnTo>
                  <a:lnTo>
                    <a:pt x="2512517" y="1153172"/>
                  </a:lnTo>
                  <a:lnTo>
                    <a:pt x="2512517" y="1134275"/>
                  </a:lnTo>
                  <a:close/>
                </a:path>
                <a:path w="2631440" h="2099310">
                  <a:moveTo>
                    <a:pt x="2631211" y="1001966"/>
                  </a:moveTo>
                  <a:lnTo>
                    <a:pt x="2611424" y="983068"/>
                  </a:lnTo>
                  <a:lnTo>
                    <a:pt x="2591651" y="983068"/>
                  </a:lnTo>
                  <a:lnTo>
                    <a:pt x="2591917" y="992517"/>
                  </a:lnTo>
                  <a:lnTo>
                    <a:pt x="2591955" y="993990"/>
                  </a:lnTo>
                  <a:lnTo>
                    <a:pt x="2594114" y="999604"/>
                  </a:lnTo>
                  <a:lnTo>
                    <a:pt x="2599994" y="1001674"/>
                  </a:lnTo>
                  <a:lnTo>
                    <a:pt x="2611424" y="1001966"/>
                  </a:lnTo>
                  <a:lnTo>
                    <a:pt x="2631211" y="100196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1616" y="6446172"/>
              <a:ext cx="67395" cy="70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35007" y="6592649"/>
              <a:ext cx="56515" cy="57150"/>
            </a:xfrm>
            <a:custGeom>
              <a:avLst/>
              <a:gdLst/>
              <a:ahLst/>
              <a:cxnLst/>
              <a:rect l="l" t="t" r="r" b="b"/>
              <a:pathLst>
                <a:path w="56515" h="57150">
                  <a:moveTo>
                    <a:pt x="47918" y="56700"/>
                  </a:moveTo>
                  <a:lnTo>
                    <a:pt x="50701" y="56405"/>
                  </a:lnTo>
                  <a:lnTo>
                    <a:pt x="55338" y="54338"/>
                  </a:lnTo>
                  <a:lnTo>
                    <a:pt x="56266" y="48727"/>
                  </a:lnTo>
                  <a:lnTo>
                    <a:pt x="47918" y="37800"/>
                  </a:lnTo>
                  <a:lnTo>
                    <a:pt x="44518" y="23920"/>
                  </a:lnTo>
                  <a:lnTo>
                    <a:pt x="35552" y="11812"/>
                  </a:lnTo>
                  <a:lnTo>
                    <a:pt x="22877" y="3248"/>
                  </a:lnTo>
                  <a:lnTo>
                    <a:pt x="8347" y="0"/>
                  </a:lnTo>
                  <a:lnTo>
                    <a:pt x="5564" y="295"/>
                  </a:lnTo>
                  <a:lnTo>
                    <a:pt x="927" y="2362"/>
                  </a:lnTo>
                  <a:lnTo>
                    <a:pt x="0" y="7973"/>
                  </a:lnTo>
                  <a:lnTo>
                    <a:pt x="8347" y="18900"/>
                  </a:lnTo>
                  <a:lnTo>
                    <a:pt x="47918" y="5670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1" y="1964875"/>
              <a:ext cx="5793105" cy="4890770"/>
            </a:xfrm>
            <a:custGeom>
              <a:avLst/>
              <a:gdLst/>
              <a:ahLst/>
              <a:cxnLst/>
              <a:rect l="l" t="t" r="r" b="b"/>
              <a:pathLst>
                <a:path w="5793105" h="4890770">
                  <a:moveTo>
                    <a:pt x="0" y="0"/>
                  </a:moveTo>
                  <a:lnTo>
                    <a:pt x="926" y="52610"/>
                  </a:lnTo>
                  <a:lnTo>
                    <a:pt x="3684" y="104754"/>
                  </a:lnTo>
                  <a:lnTo>
                    <a:pt x="8243" y="156400"/>
                  </a:lnTo>
                  <a:lnTo>
                    <a:pt x="14572" y="207517"/>
                  </a:lnTo>
                  <a:lnTo>
                    <a:pt x="22640" y="258075"/>
                  </a:lnTo>
                  <a:lnTo>
                    <a:pt x="32416" y="308042"/>
                  </a:lnTo>
                  <a:lnTo>
                    <a:pt x="43869" y="357388"/>
                  </a:lnTo>
                  <a:lnTo>
                    <a:pt x="56968" y="406081"/>
                  </a:lnTo>
                  <a:lnTo>
                    <a:pt x="71681" y="454091"/>
                  </a:lnTo>
                  <a:lnTo>
                    <a:pt x="87979" y="501386"/>
                  </a:lnTo>
                  <a:lnTo>
                    <a:pt x="105830" y="547936"/>
                  </a:lnTo>
                  <a:lnTo>
                    <a:pt x="125202" y="593710"/>
                  </a:lnTo>
                  <a:lnTo>
                    <a:pt x="146065" y="638677"/>
                  </a:lnTo>
                  <a:lnTo>
                    <a:pt x="168389" y="682806"/>
                  </a:lnTo>
                  <a:lnTo>
                    <a:pt x="192141" y="726065"/>
                  </a:lnTo>
                  <a:lnTo>
                    <a:pt x="217291" y="768425"/>
                  </a:lnTo>
                  <a:lnTo>
                    <a:pt x="243808" y="809854"/>
                  </a:lnTo>
                  <a:lnTo>
                    <a:pt x="271662" y="850320"/>
                  </a:lnTo>
                  <a:lnTo>
                    <a:pt x="300820" y="889794"/>
                  </a:lnTo>
                  <a:lnTo>
                    <a:pt x="331252" y="928245"/>
                  </a:lnTo>
                  <a:lnTo>
                    <a:pt x="362927" y="965640"/>
                  </a:lnTo>
                  <a:lnTo>
                    <a:pt x="395813" y="1001950"/>
                  </a:lnTo>
                  <a:lnTo>
                    <a:pt x="429881" y="1037143"/>
                  </a:lnTo>
                  <a:lnTo>
                    <a:pt x="465090" y="1071179"/>
                  </a:lnTo>
                  <a:lnTo>
                    <a:pt x="501417" y="1104037"/>
                  </a:lnTo>
                  <a:lnTo>
                    <a:pt x="538832" y="1135685"/>
                  </a:lnTo>
                  <a:lnTo>
                    <a:pt x="577303" y="1166092"/>
                  </a:lnTo>
                  <a:lnTo>
                    <a:pt x="616800" y="1195227"/>
                  </a:lnTo>
                  <a:lnTo>
                    <a:pt x="657292" y="1223060"/>
                  </a:lnTo>
                  <a:lnTo>
                    <a:pt x="698746" y="1249558"/>
                  </a:lnTo>
                  <a:lnTo>
                    <a:pt x="741133" y="1274691"/>
                  </a:lnTo>
                  <a:lnTo>
                    <a:pt x="784421" y="1298428"/>
                  </a:lnTo>
                  <a:lnTo>
                    <a:pt x="828580" y="1320738"/>
                  </a:lnTo>
                  <a:lnTo>
                    <a:pt x="873577" y="1341589"/>
                  </a:lnTo>
                  <a:lnTo>
                    <a:pt x="919381" y="1360951"/>
                  </a:lnTo>
                  <a:lnTo>
                    <a:pt x="965963" y="1378792"/>
                  </a:lnTo>
                  <a:lnTo>
                    <a:pt x="1013290" y="1395081"/>
                  </a:lnTo>
                  <a:lnTo>
                    <a:pt x="1061331" y="1409788"/>
                  </a:lnTo>
                  <a:lnTo>
                    <a:pt x="1110056" y="1422881"/>
                  </a:lnTo>
                  <a:lnTo>
                    <a:pt x="1159433" y="1434330"/>
                  </a:lnTo>
                  <a:lnTo>
                    <a:pt x="1209431" y="1444102"/>
                  </a:lnTo>
                  <a:lnTo>
                    <a:pt x="1260020" y="1452167"/>
                  </a:lnTo>
                  <a:lnTo>
                    <a:pt x="1311167" y="1458494"/>
                  </a:lnTo>
                  <a:lnTo>
                    <a:pt x="1362842" y="1463052"/>
                  </a:lnTo>
                  <a:lnTo>
                    <a:pt x="1415014" y="1465809"/>
                  </a:lnTo>
                  <a:lnTo>
                    <a:pt x="1467651" y="1466735"/>
                  </a:lnTo>
                  <a:lnTo>
                    <a:pt x="2858393" y="1466735"/>
                  </a:lnTo>
                  <a:lnTo>
                    <a:pt x="2906836" y="1467519"/>
                  </a:lnTo>
                  <a:lnTo>
                    <a:pt x="2954887" y="1469855"/>
                  </a:lnTo>
                  <a:lnTo>
                    <a:pt x="3002521" y="1473719"/>
                  </a:lnTo>
                  <a:lnTo>
                    <a:pt x="3049715" y="1479086"/>
                  </a:lnTo>
                  <a:lnTo>
                    <a:pt x="3096444" y="1485932"/>
                  </a:lnTo>
                  <a:lnTo>
                    <a:pt x="3142683" y="1494234"/>
                  </a:lnTo>
                  <a:lnTo>
                    <a:pt x="3188410" y="1503967"/>
                  </a:lnTo>
                  <a:lnTo>
                    <a:pt x="3233599" y="1515107"/>
                  </a:lnTo>
                  <a:lnTo>
                    <a:pt x="3278226" y="1527630"/>
                  </a:lnTo>
                  <a:lnTo>
                    <a:pt x="3322268" y="1541511"/>
                  </a:lnTo>
                  <a:lnTo>
                    <a:pt x="3365700" y="1556726"/>
                  </a:lnTo>
                  <a:lnTo>
                    <a:pt x="3408498" y="1573252"/>
                  </a:lnTo>
                  <a:lnTo>
                    <a:pt x="3450637" y="1591064"/>
                  </a:lnTo>
                  <a:lnTo>
                    <a:pt x="3492094" y="1610138"/>
                  </a:lnTo>
                  <a:lnTo>
                    <a:pt x="3532845" y="1630450"/>
                  </a:lnTo>
                  <a:lnTo>
                    <a:pt x="3572864" y="1651975"/>
                  </a:lnTo>
                  <a:lnTo>
                    <a:pt x="3612129" y="1674690"/>
                  </a:lnTo>
                  <a:lnTo>
                    <a:pt x="3650614" y="1698570"/>
                  </a:lnTo>
                  <a:lnTo>
                    <a:pt x="3688296" y="1723591"/>
                  </a:lnTo>
                  <a:lnTo>
                    <a:pt x="3725151" y="1749729"/>
                  </a:lnTo>
                  <a:lnTo>
                    <a:pt x="3761153" y="1776959"/>
                  </a:lnTo>
                  <a:lnTo>
                    <a:pt x="3796280" y="1805259"/>
                  </a:lnTo>
                  <a:lnTo>
                    <a:pt x="3830507" y="1834603"/>
                  </a:lnTo>
                  <a:lnTo>
                    <a:pt x="3863809" y="1864967"/>
                  </a:lnTo>
                  <a:lnTo>
                    <a:pt x="3896163" y="1896327"/>
                  </a:lnTo>
                  <a:lnTo>
                    <a:pt x="3927545" y="1928660"/>
                  </a:lnTo>
                  <a:lnTo>
                    <a:pt x="3957930" y="1961940"/>
                  </a:lnTo>
                  <a:lnTo>
                    <a:pt x="3987293" y="1996143"/>
                  </a:lnTo>
                  <a:lnTo>
                    <a:pt x="4015612" y="2031247"/>
                  </a:lnTo>
                  <a:lnTo>
                    <a:pt x="4042861" y="2067225"/>
                  </a:lnTo>
                  <a:lnTo>
                    <a:pt x="4069017" y="2104055"/>
                  </a:lnTo>
                  <a:lnTo>
                    <a:pt x="4094054" y="2141711"/>
                  </a:lnTo>
                  <a:lnTo>
                    <a:pt x="4117951" y="2180171"/>
                  </a:lnTo>
                  <a:lnTo>
                    <a:pt x="4140681" y="2219409"/>
                  </a:lnTo>
                  <a:lnTo>
                    <a:pt x="4162220" y="2259401"/>
                  </a:lnTo>
                  <a:lnTo>
                    <a:pt x="4182546" y="2300124"/>
                  </a:lnTo>
                  <a:lnTo>
                    <a:pt x="4201632" y="2341554"/>
                  </a:lnTo>
                  <a:lnTo>
                    <a:pt x="4219456" y="2383665"/>
                  </a:lnTo>
                  <a:lnTo>
                    <a:pt x="4235993" y="2426434"/>
                  </a:lnTo>
                  <a:lnTo>
                    <a:pt x="4251219" y="2469836"/>
                  </a:lnTo>
                  <a:lnTo>
                    <a:pt x="4265110" y="2513848"/>
                  </a:lnTo>
                  <a:lnTo>
                    <a:pt x="4277641" y="2558446"/>
                  </a:lnTo>
                  <a:lnTo>
                    <a:pt x="4288788" y="2603604"/>
                  </a:lnTo>
                  <a:lnTo>
                    <a:pt x="4298527" y="2649300"/>
                  </a:lnTo>
                  <a:lnTo>
                    <a:pt x="4306835" y="2695509"/>
                  </a:lnTo>
                  <a:lnTo>
                    <a:pt x="4313686" y="2742206"/>
                  </a:lnTo>
                  <a:lnTo>
                    <a:pt x="4319057" y="2789368"/>
                  </a:lnTo>
                  <a:lnTo>
                    <a:pt x="4322923" y="2836970"/>
                  </a:lnTo>
                  <a:lnTo>
                    <a:pt x="4325261" y="2884988"/>
                  </a:lnTo>
                  <a:lnTo>
                    <a:pt x="4326045" y="2933398"/>
                  </a:lnTo>
                  <a:lnTo>
                    <a:pt x="4324959" y="2933398"/>
                  </a:lnTo>
                  <a:lnTo>
                    <a:pt x="4324959" y="3423782"/>
                  </a:lnTo>
                  <a:lnTo>
                    <a:pt x="4325885" y="3476393"/>
                  </a:lnTo>
                  <a:lnTo>
                    <a:pt x="4328643" y="3528537"/>
                  </a:lnTo>
                  <a:lnTo>
                    <a:pt x="4333203" y="3580184"/>
                  </a:lnTo>
                  <a:lnTo>
                    <a:pt x="4339532" y="3631302"/>
                  </a:lnTo>
                  <a:lnTo>
                    <a:pt x="4347600" y="3681861"/>
                  </a:lnTo>
                  <a:lnTo>
                    <a:pt x="4357376" y="3731829"/>
                  </a:lnTo>
                  <a:lnTo>
                    <a:pt x="4368828" y="3781176"/>
                  </a:lnTo>
                  <a:lnTo>
                    <a:pt x="4381927" y="3829870"/>
                  </a:lnTo>
                  <a:lnTo>
                    <a:pt x="4396641" y="3877881"/>
                  </a:lnTo>
                  <a:lnTo>
                    <a:pt x="4412938" y="3925177"/>
                  </a:lnTo>
                  <a:lnTo>
                    <a:pt x="4430789" y="3971728"/>
                  </a:lnTo>
                  <a:lnTo>
                    <a:pt x="4450161" y="4017502"/>
                  </a:lnTo>
                  <a:lnTo>
                    <a:pt x="4471025" y="4062469"/>
                  </a:lnTo>
                  <a:lnTo>
                    <a:pt x="4493348" y="4106598"/>
                  </a:lnTo>
                  <a:lnTo>
                    <a:pt x="4517101" y="4149857"/>
                  </a:lnTo>
                  <a:lnTo>
                    <a:pt x="4542251" y="4192215"/>
                  </a:lnTo>
                  <a:lnTo>
                    <a:pt x="4568768" y="4233643"/>
                  </a:lnTo>
                  <a:lnTo>
                    <a:pt x="4596621" y="4274107"/>
                  </a:lnTo>
                  <a:lnTo>
                    <a:pt x="4625779" y="4313579"/>
                  </a:lnTo>
                  <a:lnTo>
                    <a:pt x="4656211" y="4352026"/>
                  </a:lnTo>
                  <a:lnTo>
                    <a:pt x="4687886" y="4389418"/>
                  </a:lnTo>
                  <a:lnTo>
                    <a:pt x="4720773" y="4425723"/>
                  </a:lnTo>
                  <a:lnTo>
                    <a:pt x="4754841" y="4460911"/>
                  </a:lnTo>
                  <a:lnTo>
                    <a:pt x="4790049" y="4494950"/>
                  </a:lnTo>
                  <a:lnTo>
                    <a:pt x="4826376" y="4527810"/>
                  </a:lnTo>
                  <a:lnTo>
                    <a:pt x="4863791" y="4559460"/>
                  </a:lnTo>
                  <a:lnTo>
                    <a:pt x="4902262" y="4589869"/>
                  </a:lnTo>
                  <a:lnTo>
                    <a:pt x="4941759" y="4619006"/>
                  </a:lnTo>
                  <a:lnTo>
                    <a:pt x="4982251" y="4646840"/>
                  </a:lnTo>
                  <a:lnTo>
                    <a:pt x="5023706" y="4673339"/>
                  </a:lnTo>
                  <a:lnTo>
                    <a:pt x="5066093" y="4698474"/>
                  </a:lnTo>
                  <a:lnTo>
                    <a:pt x="5109381" y="4722211"/>
                  </a:lnTo>
                  <a:lnTo>
                    <a:pt x="5153540" y="4744522"/>
                  </a:lnTo>
                  <a:lnTo>
                    <a:pt x="5198538" y="4765374"/>
                  </a:lnTo>
                  <a:lnTo>
                    <a:pt x="5244344" y="4784736"/>
                  </a:lnTo>
                  <a:lnTo>
                    <a:pt x="5290926" y="4802577"/>
                  </a:lnTo>
                  <a:lnTo>
                    <a:pt x="5338255" y="4818867"/>
                  </a:lnTo>
                  <a:lnTo>
                    <a:pt x="5386299" y="4833574"/>
                  </a:lnTo>
                  <a:lnTo>
                    <a:pt x="5435026" y="4846668"/>
                  </a:lnTo>
                  <a:lnTo>
                    <a:pt x="5484406" y="4858116"/>
                  </a:lnTo>
                  <a:lnTo>
                    <a:pt x="5534407" y="4867888"/>
                  </a:lnTo>
                  <a:lnTo>
                    <a:pt x="5584999" y="4875953"/>
                  </a:lnTo>
                  <a:lnTo>
                    <a:pt x="5636151" y="4882280"/>
                  </a:lnTo>
                  <a:lnTo>
                    <a:pt x="5687831" y="4886838"/>
                  </a:lnTo>
                  <a:lnTo>
                    <a:pt x="5740008" y="4889595"/>
                  </a:lnTo>
                  <a:lnTo>
                    <a:pt x="5792651" y="4890521"/>
                  </a:lnTo>
                  <a:lnTo>
                    <a:pt x="0" y="4890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50" y="2381250"/>
              <a:ext cx="7620000" cy="317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1025" y="2752725"/>
              <a:ext cx="6715125" cy="2266950"/>
            </a:xfrm>
            <a:custGeom>
              <a:avLst/>
              <a:gdLst/>
              <a:ahLst/>
              <a:cxnLst/>
              <a:rect l="l" t="t" r="r" b="b"/>
              <a:pathLst>
                <a:path w="6715125" h="2266950">
                  <a:moveTo>
                    <a:pt x="6461506" y="0"/>
                  </a:moveTo>
                  <a:lnTo>
                    <a:pt x="253606" y="0"/>
                  </a:lnTo>
                  <a:lnTo>
                    <a:pt x="208018" y="4085"/>
                  </a:lnTo>
                  <a:lnTo>
                    <a:pt x="165112" y="15865"/>
                  </a:lnTo>
                  <a:lnTo>
                    <a:pt x="125603" y="34623"/>
                  </a:lnTo>
                  <a:lnTo>
                    <a:pt x="90208" y="59644"/>
                  </a:lnTo>
                  <a:lnTo>
                    <a:pt x="59643" y="90210"/>
                  </a:lnTo>
                  <a:lnTo>
                    <a:pt x="34623" y="125607"/>
                  </a:lnTo>
                  <a:lnTo>
                    <a:pt x="15865" y="165118"/>
                  </a:lnTo>
                  <a:lnTo>
                    <a:pt x="4085" y="208027"/>
                  </a:lnTo>
                  <a:lnTo>
                    <a:pt x="0" y="253619"/>
                  </a:lnTo>
                  <a:lnTo>
                    <a:pt x="0" y="2013331"/>
                  </a:lnTo>
                  <a:lnTo>
                    <a:pt x="4085" y="2058922"/>
                  </a:lnTo>
                  <a:lnTo>
                    <a:pt x="15865" y="2101831"/>
                  </a:lnTo>
                  <a:lnTo>
                    <a:pt x="34623" y="2141342"/>
                  </a:lnTo>
                  <a:lnTo>
                    <a:pt x="59643" y="2176739"/>
                  </a:lnTo>
                  <a:lnTo>
                    <a:pt x="90208" y="2207305"/>
                  </a:lnTo>
                  <a:lnTo>
                    <a:pt x="125603" y="2232326"/>
                  </a:lnTo>
                  <a:lnTo>
                    <a:pt x="165112" y="2251084"/>
                  </a:lnTo>
                  <a:lnTo>
                    <a:pt x="208018" y="2262864"/>
                  </a:lnTo>
                  <a:lnTo>
                    <a:pt x="253606" y="2266950"/>
                  </a:lnTo>
                  <a:lnTo>
                    <a:pt x="6461506" y="2266950"/>
                  </a:lnTo>
                  <a:lnTo>
                    <a:pt x="6507097" y="2262864"/>
                  </a:lnTo>
                  <a:lnTo>
                    <a:pt x="6550006" y="2251084"/>
                  </a:lnTo>
                  <a:lnTo>
                    <a:pt x="6589517" y="2232326"/>
                  </a:lnTo>
                  <a:lnTo>
                    <a:pt x="6624914" y="2207305"/>
                  </a:lnTo>
                  <a:lnTo>
                    <a:pt x="6655480" y="2176739"/>
                  </a:lnTo>
                  <a:lnTo>
                    <a:pt x="6680501" y="2141342"/>
                  </a:lnTo>
                  <a:lnTo>
                    <a:pt x="6699259" y="2101831"/>
                  </a:lnTo>
                  <a:lnTo>
                    <a:pt x="6711039" y="2058922"/>
                  </a:lnTo>
                  <a:lnTo>
                    <a:pt x="6715125" y="2013331"/>
                  </a:lnTo>
                  <a:lnTo>
                    <a:pt x="6715125" y="253619"/>
                  </a:lnTo>
                  <a:lnTo>
                    <a:pt x="6711039" y="208027"/>
                  </a:lnTo>
                  <a:lnTo>
                    <a:pt x="6699259" y="165118"/>
                  </a:lnTo>
                  <a:lnTo>
                    <a:pt x="6680501" y="125607"/>
                  </a:lnTo>
                  <a:lnTo>
                    <a:pt x="6655480" y="90210"/>
                  </a:lnTo>
                  <a:lnTo>
                    <a:pt x="6624914" y="59644"/>
                  </a:lnTo>
                  <a:lnTo>
                    <a:pt x="6589517" y="34623"/>
                  </a:lnTo>
                  <a:lnTo>
                    <a:pt x="6550006" y="15865"/>
                  </a:lnTo>
                  <a:lnTo>
                    <a:pt x="6507097" y="4085"/>
                  </a:lnTo>
                  <a:lnTo>
                    <a:pt x="6461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7513" y="17678"/>
            <a:ext cx="20320" cy="14604"/>
          </a:xfrm>
          <a:custGeom>
            <a:avLst/>
            <a:gdLst/>
            <a:ahLst/>
            <a:cxnLst/>
            <a:rect l="l" t="t" r="r" b="b"/>
            <a:pathLst>
              <a:path w="20320" h="14604">
                <a:moveTo>
                  <a:pt x="19786" y="14173"/>
                </a:moveTo>
                <a:lnTo>
                  <a:pt x="8356" y="3543"/>
                </a:lnTo>
                <a:lnTo>
                  <a:pt x="2476" y="0"/>
                </a:lnTo>
                <a:lnTo>
                  <a:pt x="317" y="3543"/>
                </a:lnTo>
                <a:lnTo>
                  <a:pt x="0" y="14173"/>
                </a:lnTo>
                <a:lnTo>
                  <a:pt x="19786" y="1417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575356" y="88569"/>
            <a:ext cx="1607185" cy="1531620"/>
            <a:chOff x="10575356" y="88569"/>
            <a:chExt cx="1607185" cy="1531620"/>
          </a:xfrm>
        </p:grpSpPr>
        <p:sp>
          <p:nvSpPr>
            <p:cNvPr id="13" name="object 13"/>
            <p:cNvSpPr/>
            <p:nvPr/>
          </p:nvSpPr>
          <p:spPr>
            <a:xfrm>
              <a:off x="10575354" y="88569"/>
              <a:ext cx="969644" cy="718820"/>
            </a:xfrm>
            <a:custGeom>
              <a:avLst/>
              <a:gdLst/>
              <a:ahLst/>
              <a:cxnLst/>
              <a:rect l="l" t="t" r="r" b="b"/>
              <a:pathLst>
                <a:path w="969645" h="718820">
                  <a:moveTo>
                    <a:pt x="19786" y="18910"/>
                  </a:moveTo>
                  <a:lnTo>
                    <a:pt x="0" y="0"/>
                  </a:lnTo>
                  <a:lnTo>
                    <a:pt x="304" y="2959"/>
                  </a:lnTo>
                  <a:lnTo>
                    <a:pt x="2463" y="9461"/>
                  </a:lnTo>
                  <a:lnTo>
                    <a:pt x="8343" y="15963"/>
                  </a:lnTo>
                  <a:lnTo>
                    <a:pt x="19786" y="18910"/>
                  </a:lnTo>
                  <a:close/>
                </a:path>
                <a:path w="969645" h="718820">
                  <a:moveTo>
                    <a:pt x="731989" y="529399"/>
                  </a:moveTo>
                  <a:lnTo>
                    <a:pt x="712216" y="510501"/>
                  </a:lnTo>
                  <a:lnTo>
                    <a:pt x="715302" y="521423"/>
                  </a:lnTo>
                  <a:lnTo>
                    <a:pt x="722096" y="527037"/>
                  </a:lnTo>
                  <a:lnTo>
                    <a:pt x="728903" y="529107"/>
                  </a:lnTo>
                  <a:lnTo>
                    <a:pt x="731989" y="529399"/>
                  </a:lnTo>
                  <a:close/>
                </a:path>
                <a:path w="969645" h="718820">
                  <a:moveTo>
                    <a:pt x="969429" y="718477"/>
                  </a:moveTo>
                  <a:lnTo>
                    <a:pt x="949642" y="699579"/>
                  </a:lnTo>
                  <a:lnTo>
                    <a:pt x="949947" y="710501"/>
                  </a:lnTo>
                  <a:lnTo>
                    <a:pt x="952119" y="716114"/>
                  </a:lnTo>
                  <a:lnTo>
                    <a:pt x="957986" y="718185"/>
                  </a:lnTo>
                  <a:lnTo>
                    <a:pt x="969429" y="71847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4927" y="118408"/>
              <a:ext cx="1459066" cy="15016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833175" y="863765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5" h="57150">
                  <a:moveTo>
                    <a:pt x="47918" y="56725"/>
                  </a:moveTo>
                  <a:lnTo>
                    <a:pt x="59048" y="53473"/>
                  </a:lnTo>
                  <a:lnTo>
                    <a:pt x="62758" y="44900"/>
                  </a:lnTo>
                  <a:lnTo>
                    <a:pt x="59048" y="32783"/>
                  </a:lnTo>
                  <a:lnTo>
                    <a:pt x="20713" y="2362"/>
                  </a:lnTo>
                  <a:lnTo>
                    <a:pt x="8347" y="0"/>
                  </a:lnTo>
                  <a:lnTo>
                    <a:pt x="0" y="2953"/>
                  </a:lnTo>
                  <a:lnTo>
                    <a:pt x="927" y="9450"/>
                  </a:lnTo>
                  <a:lnTo>
                    <a:pt x="5564" y="15947"/>
                  </a:lnTo>
                  <a:lnTo>
                    <a:pt x="8347" y="18900"/>
                  </a:lnTo>
                  <a:lnTo>
                    <a:pt x="47918" y="5672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84966" y="825939"/>
              <a:ext cx="74189" cy="644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83886" y="1166269"/>
              <a:ext cx="69244" cy="644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143238" y="1468799"/>
              <a:ext cx="39370" cy="69215"/>
            </a:xfrm>
            <a:custGeom>
              <a:avLst/>
              <a:gdLst/>
              <a:ahLst/>
              <a:cxnLst/>
              <a:rect l="l" t="t" r="r" b="b"/>
              <a:pathLst>
                <a:path w="39370" h="69215">
                  <a:moveTo>
                    <a:pt x="39236" y="68722"/>
                  </a:moveTo>
                  <a:lnTo>
                    <a:pt x="39236" y="23308"/>
                  </a:lnTo>
                  <a:lnTo>
                    <a:pt x="14838" y="0"/>
                  </a:lnTo>
                  <a:lnTo>
                    <a:pt x="3709" y="3248"/>
                  </a:lnTo>
                  <a:lnTo>
                    <a:pt x="0" y="11812"/>
                  </a:lnTo>
                  <a:lnTo>
                    <a:pt x="3709" y="23920"/>
                  </a:lnTo>
                  <a:lnTo>
                    <a:pt x="14838" y="37800"/>
                  </a:lnTo>
                  <a:lnTo>
                    <a:pt x="26584" y="51684"/>
                  </a:lnTo>
                  <a:lnTo>
                    <a:pt x="34622" y="63800"/>
                  </a:lnTo>
                  <a:lnTo>
                    <a:pt x="39236" y="6872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555570" y="12941"/>
            <a:ext cx="20320" cy="19050"/>
          </a:xfrm>
          <a:custGeom>
            <a:avLst/>
            <a:gdLst/>
            <a:ahLst/>
            <a:cxnLst/>
            <a:rect l="l" t="t" r="r" b="b"/>
            <a:pathLst>
              <a:path w="20320" h="19050">
                <a:moveTo>
                  <a:pt x="19785" y="18907"/>
                </a:moveTo>
                <a:lnTo>
                  <a:pt x="19476" y="7976"/>
                </a:lnTo>
                <a:lnTo>
                  <a:pt x="17312" y="2363"/>
                </a:lnTo>
                <a:lnTo>
                  <a:pt x="11438" y="295"/>
                </a:lnTo>
                <a:lnTo>
                  <a:pt x="0" y="0"/>
                </a:lnTo>
                <a:lnTo>
                  <a:pt x="19785" y="189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91904" y="23872"/>
            <a:ext cx="48260" cy="27305"/>
          </a:xfrm>
          <a:custGeom>
            <a:avLst/>
            <a:gdLst/>
            <a:ahLst/>
            <a:cxnLst/>
            <a:rect l="l" t="t" r="r" b="b"/>
            <a:pathLst>
              <a:path w="48259" h="27305">
                <a:moveTo>
                  <a:pt x="19785" y="26884"/>
                </a:moveTo>
                <a:lnTo>
                  <a:pt x="39571" y="26884"/>
                </a:lnTo>
                <a:lnTo>
                  <a:pt x="47918" y="26588"/>
                </a:lnTo>
                <a:lnTo>
                  <a:pt x="46991" y="24520"/>
                </a:lnTo>
                <a:lnTo>
                  <a:pt x="42354" y="18907"/>
                </a:lnTo>
                <a:lnTo>
                  <a:pt x="39647" y="8271"/>
                </a:lnTo>
                <a:lnTo>
                  <a:pt x="39571" y="7976"/>
                </a:lnTo>
                <a:lnTo>
                  <a:pt x="25041" y="5317"/>
                </a:lnTo>
                <a:lnTo>
                  <a:pt x="12366" y="886"/>
                </a:lnTo>
                <a:lnTo>
                  <a:pt x="3400" y="0"/>
                </a:lnTo>
                <a:lnTo>
                  <a:pt x="0" y="7976"/>
                </a:lnTo>
                <a:lnTo>
                  <a:pt x="3091" y="8271"/>
                </a:lnTo>
                <a:lnTo>
                  <a:pt x="9892" y="10339"/>
                </a:lnTo>
                <a:lnTo>
                  <a:pt x="16694" y="15953"/>
                </a:lnTo>
                <a:lnTo>
                  <a:pt x="19702" y="26588"/>
                </a:lnTo>
                <a:lnTo>
                  <a:pt x="19785" y="2688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41518" y="1752409"/>
            <a:ext cx="173355" cy="76200"/>
          </a:xfrm>
          <a:custGeom>
            <a:avLst/>
            <a:gdLst/>
            <a:ahLst/>
            <a:cxnLst/>
            <a:rect l="l" t="t" r="r" b="b"/>
            <a:pathLst>
              <a:path w="173354" h="76200">
                <a:moveTo>
                  <a:pt x="19786" y="37795"/>
                </a:moveTo>
                <a:lnTo>
                  <a:pt x="19469" y="23926"/>
                </a:lnTo>
                <a:lnTo>
                  <a:pt x="17310" y="11811"/>
                </a:lnTo>
                <a:lnTo>
                  <a:pt x="11442" y="3251"/>
                </a:lnTo>
                <a:lnTo>
                  <a:pt x="0" y="0"/>
                </a:lnTo>
                <a:lnTo>
                  <a:pt x="3086" y="3251"/>
                </a:lnTo>
                <a:lnTo>
                  <a:pt x="9893" y="11811"/>
                </a:lnTo>
                <a:lnTo>
                  <a:pt x="16687" y="23926"/>
                </a:lnTo>
                <a:lnTo>
                  <a:pt x="19786" y="37795"/>
                </a:lnTo>
                <a:close/>
              </a:path>
              <a:path w="173354" h="76200">
                <a:moveTo>
                  <a:pt x="39573" y="37795"/>
                </a:moveTo>
                <a:lnTo>
                  <a:pt x="28130" y="34848"/>
                </a:lnTo>
                <a:lnTo>
                  <a:pt x="22263" y="28346"/>
                </a:lnTo>
                <a:lnTo>
                  <a:pt x="20091" y="21856"/>
                </a:lnTo>
                <a:lnTo>
                  <a:pt x="19786" y="18897"/>
                </a:lnTo>
                <a:lnTo>
                  <a:pt x="19786" y="37795"/>
                </a:lnTo>
                <a:lnTo>
                  <a:pt x="19786" y="56730"/>
                </a:lnTo>
                <a:lnTo>
                  <a:pt x="25577" y="56527"/>
                </a:lnTo>
                <a:lnTo>
                  <a:pt x="29679" y="63804"/>
                </a:lnTo>
                <a:lnTo>
                  <a:pt x="36474" y="72377"/>
                </a:lnTo>
                <a:lnTo>
                  <a:pt x="39573" y="75628"/>
                </a:lnTo>
                <a:lnTo>
                  <a:pt x="39573" y="37795"/>
                </a:lnTo>
                <a:close/>
              </a:path>
              <a:path w="173354" h="76200">
                <a:moveTo>
                  <a:pt x="39573" y="0"/>
                </a:moveTo>
                <a:lnTo>
                  <a:pt x="31216" y="3251"/>
                </a:lnTo>
                <a:lnTo>
                  <a:pt x="32143" y="11811"/>
                </a:lnTo>
                <a:lnTo>
                  <a:pt x="36791" y="23926"/>
                </a:lnTo>
                <a:lnTo>
                  <a:pt x="39573" y="37795"/>
                </a:lnTo>
                <a:lnTo>
                  <a:pt x="39573" y="0"/>
                </a:lnTo>
                <a:close/>
              </a:path>
              <a:path w="173354" h="76200">
                <a:moveTo>
                  <a:pt x="59359" y="18897"/>
                </a:moveTo>
                <a:lnTo>
                  <a:pt x="48221" y="22148"/>
                </a:lnTo>
                <a:lnTo>
                  <a:pt x="44513" y="30721"/>
                </a:lnTo>
                <a:lnTo>
                  <a:pt x="47282" y="39801"/>
                </a:lnTo>
                <a:lnTo>
                  <a:pt x="39573" y="37795"/>
                </a:lnTo>
                <a:lnTo>
                  <a:pt x="42659" y="48742"/>
                </a:lnTo>
                <a:lnTo>
                  <a:pt x="49466" y="54356"/>
                </a:lnTo>
                <a:lnTo>
                  <a:pt x="56261" y="56426"/>
                </a:lnTo>
                <a:lnTo>
                  <a:pt x="59359" y="56730"/>
                </a:lnTo>
                <a:lnTo>
                  <a:pt x="59359" y="18897"/>
                </a:lnTo>
                <a:close/>
              </a:path>
              <a:path w="173354" h="76200">
                <a:moveTo>
                  <a:pt x="98933" y="18897"/>
                </a:moveTo>
                <a:lnTo>
                  <a:pt x="79146" y="0"/>
                </a:lnTo>
                <a:lnTo>
                  <a:pt x="79146" y="18897"/>
                </a:lnTo>
                <a:lnTo>
                  <a:pt x="82232" y="32778"/>
                </a:lnTo>
                <a:lnTo>
                  <a:pt x="89039" y="44894"/>
                </a:lnTo>
                <a:lnTo>
                  <a:pt x="95834" y="53479"/>
                </a:lnTo>
                <a:lnTo>
                  <a:pt x="98933" y="56730"/>
                </a:lnTo>
                <a:lnTo>
                  <a:pt x="98933" y="18897"/>
                </a:lnTo>
                <a:close/>
              </a:path>
              <a:path w="173354" h="76200">
                <a:moveTo>
                  <a:pt x="173113" y="44894"/>
                </a:moveTo>
                <a:lnTo>
                  <a:pt x="169405" y="32778"/>
                </a:lnTo>
                <a:lnTo>
                  <a:pt x="158280" y="18897"/>
                </a:lnTo>
                <a:lnTo>
                  <a:pt x="155194" y="7975"/>
                </a:lnTo>
                <a:lnTo>
                  <a:pt x="148386" y="2362"/>
                </a:lnTo>
                <a:lnTo>
                  <a:pt x="141592" y="292"/>
                </a:lnTo>
                <a:lnTo>
                  <a:pt x="138493" y="0"/>
                </a:lnTo>
                <a:lnTo>
                  <a:pt x="138493" y="18897"/>
                </a:lnTo>
                <a:lnTo>
                  <a:pt x="149936" y="32778"/>
                </a:lnTo>
                <a:lnTo>
                  <a:pt x="155803" y="44894"/>
                </a:lnTo>
                <a:lnTo>
                  <a:pt x="157975" y="53479"/>
                </a:lnTo>
                <a:lnTo>
                  <a:pt x="158280" y="56730"/>
                </a:lnTo>
                <a:lnTo>
                  <a:pt x="169405" y="53479"/>
                </a:lnTo>
                <a:lnTo>
                  <a:pt x="173113" y="448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59156" y="1752403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4" h="57150">
                <a:moveTo>
                  <a:pt x="39569" y="56725"/>
                </a:moveTo>
                <a:lnTo>
                  <a:pt x="27821" y="7973"/>
                </a:lnTo>
                <a:lnTo>
                  <a:pt x="0" y="0"/>
                </a:lnTo>
                <a:lnTo>
                  <a:pt x="19783" y="18900"/>
                </a:lnTo>
                <a:lnTo>
                  <a:pt x="22874" y="32784"/>
                </a:lnTo>
                <a:lnTo>
                  <a:pt x="29676" y="44900"/>
                </a:lnTo>
                <a:lnTo>
                  <a:pt x="36477" y="53473"/>
                </a:lnTo>
                <a:lnTo>
                  <a:pt x="39569" y="5672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77860" y="1752403"/>
            <a:ext cx="5080" cy="42545"/>
          </a:xfrm>
          <a:custGeom>
            <a:avLst/>
            <a:gdLst/>
            <a:ahLst/>
            <a:cxnLst/>
            <a:rect l="l" t="t" r="r" b="b"/>
            <a:pathLst>
              <a:path w="5079" h="42544">
                <a:moveTo>
                  <a:pt x="4614" y="42213"/>
                </a:moveTo>
                <a:lnTo>
                  <a:pt x="4614" y="1276"/>
                </a:lnTo>
                <a:lnTo>
                  <a:pt x="0" y="0"/>
                </a:lnTo>
                <a:lnTo>
                  <a:pt x="0" y="37800"/>
                </a:lnTo>
                <a:lnTo>
                  <a:pt x="4614" y="4221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900879" y="1979281"/>
            <a:ext cx="133985" cy="76200"/>
            <a:chOff x="11900879" y="1979281"/>
            <a:chExt cx="133985" cy="7620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00879" y="1979281"/>
              <a:ext cx="74195" cy="756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999804" y="1979281"/>
              <a:ext cx="34925" cy="76200"/>
            </a:xfrm>
            <a:custGeom>
              <a:avLst/>
              <a:gdLst/>
              <a:ahLst/>
              <a:cxnLst/>
              <a:rect l="l" t="t" r="r" b="b"/>
              <a:pathLst>
                <a:path w="34925" h="76200">
                  <a:moveTo>
                    <a:pt x="19783" y="75626"/>
                  </a:moveTo>
                  <a:lnTo>
                    <a:pt x="30912" y="72377"/>
                  </a:lnTo>
                  <a:lnTo>
                    <a:pt x="34622" y="63813"/>
                  </a:lnTo>
                  <a:lnTo>
                    <a:pt x="30912" y="51705"/>
                  </a:lnTo>
                  <a:lnTo>
                    <a:pt x="19783" y="37825"/>
                  </a:lnTo>
                  <a:lnTo>
                    <a:pt x="16692" y="23931"/>
                  </a:lnTo>
                  <a:lnTo>
                    <a:pt x="9891" y="11815"/>
                  </a:lnTo>
                  <a:lnTo>
                    <a:pt x="3091" y="3248"/>
                  </a:lnTo>
                  <a:lnTo>
                    <a:pt x="0" y="0"/>
                  </a:lnTo>
                  <a:lnTo>
                    <a:pt x="0" y="37825"/>
                  </a:lnTo>
                  <a:lnTo>
                    <a:pt x="11437" y="51705"/>
                  </a:lnTo>
                  <a:lnTo>
                    <a:pt x="17310" y="63813"/>
                  </a:lnTo>
                  <a:lnTo>
                    <a:pt x="19474" y="72377"/>
                  </a:lnTo>
                  <a:lnTo>
                    <a:pt x="19783" y="7562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2078939" y="1998181"/>
            <a:ext cx="34925" cy="64769"/>
          </a:xfrm>
          <a:custGeom>
            <a:avLst/>
            <a:gdLst/>
            <a:ahLst/>
            <a:cxnLst/>
            <a:rect l="l" t="t" r="r" b="b"/>
            <a:pathLst>
              <a:path w="34925" h="64769">
                <a:moveTo>
                  <a:pt x="30913" y="64404"/>
                </a:moveTo>
                <a:lnTo>
                  <a:pt x="34623" y="61450"/>
                </a:lnTo>
                <a:lnTo>
                  <a:pt x="30913" y="51410"/>
                </a:lnTo>
                <a:lnTo>
                  <a:pt x="19785" y="37825"/>
                </a:lnTo>
                <a:lnTo>
                  <a:pt x="16694" y="23941"/>
                </a:lnTo>
                <a:lnTo>
                  <a:pt x="9892" y="11825"/>
                </a:lnTo>
                <a:lnTo>
                  <a:pt x="3091" y="3252"/>
                </a:lnTo>
                <a:lnTo>
                  <a:pt x="0" y="0"/>
                </a:lnTo>
                <a:lnTo>
                  <a:pt x="0" y="18925"/>
                </a:lnTo>
                <a:lnTo>
                  <a:pt x="3091" y="40778"/>
                </a:lnTo>
                <a:lnTo>
                  <a:pt x="9892" y="52000"/>
                </a:lnTo>
                <a:lnTo>
                  <a:pt x="16694" y="56135"/>
                </a:lnTo>
                <a:lnTo>
                  <a:pt x="19785" y="56725"/>
                </a:lnTo>
                <a:lnTo>
                  <a:pt x="30913" y="644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77860" y="199818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4614" y="53345"/>
                </a:moveTo>
                <a:lnTo>
                  <a:pt x="4614" y="1277"/>
                </a:lnTo>
                <a:lnTo>
                  <a:pt x="0" y="0"/>
                </a:lnTo>
                <a:lnTo>
                  <a:pt x="0" y="37825"/>
                </a:lnTo>
                <a:lnTo>
                  <a:pt x="3400" y="51705"/>
                </a:lnTo>
                <a:lnTo>
                  <a:pt x="4614" y="5334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20665" y="2187269"/>
            <a:ext cx="173355" cy="94615"/>
          </a:xfrm>
          <a:custGeom>
            <a:avLst/>
            <a:gdLst/>
            <a:ahLst/>
            <a:cxnLst/>
            <a:rect l="l" t="t" r="r" b="b"/>
            <a:pathLst>
              <a:path w="173354" h="94614">
                <a:moveTo>
                  <a:pt x="19786" y="56718"/>
                </a:moveTo>
                <a:lnTo>
                  <a:pt x="19469" y="53467"/>
                </a:lnTo>
                <a:lnTo>
                  <a:pt x="17310" y="44907"/>
                </a:lnTo>
                <a:lnTo>
                  <a:pt x="11430" y="32791"/>
                </a:lnTo>
                <a:lnTo>
                  <a:pt x="0" y="18897"/>
                </a:lnTo>
                <a:lnTo>
                  <a:pt x="3086" y="32791"/>
                </a:lnTo>
                <a:lnTo>
                  <a:pt x="9893" y="44907"/>
                </a:lnTo>
                <a:lnTo>
                  <a:pt x="16687" y="53467"/>
                </a:lnTo>
                <a:lnTo>
                  <a:pt x="19786" y="56718"/>
                </a:lnTo>
                <a:close/>
              </a:path>
              <a:path w="173354" h="94614">
                <a:moveTo>
                  <a:pt x="59347" y="37820"/>
                </a:moveTo>
                <a:lnTo>
                  <a:pt x="47917" y="23926"/>
                </a:lnTo>
                <a:lnTo>
                  <a:pt x="42037" y="11811"/>
                </a:lnTo>
                <a:lnTo>
                  <a:pt x="39878" y="3238"/>
                </a:lnTo>
                <a:lnTo>
                  <a:pt x="39560" y="0"/>
                </a:lnTo>
                <a:lnTo>
                  <a:pt x="39560" y="75615"/>
                </a:lnTo>
                <a:lnTo>
                  <a:pt x="51003" y="72377"/>
                </a:lnTo>
                <a:lnTo>
                  <a:pt x="56883" y="63804"/>
                </a:lnTo>
                <a:lnTo>
                  <a:pt x="59042" y="51701"/>
                </a:lnTo>
                <a:lnTo>
                  <a:pt x="59347" y="37820"/>
                </a:lnTo>
                <a:close/>
              </a:path>
              <a:path w="173354" h="94614">
                <a:moveTo>
                  <a:pt x="98920" y="56718"/>
                </a:moveTo>
                <a:lnTo>
                  <a:pt x="95821" y="42837"/>
                </a:lnTo>
                <a:lnTo>
                  <a:pt x="89027" y="30721"/>
                </a:lnTo>
                <a:lnTo>
                  <a:pt x="82219" y="22148"/>
                </a:lnTo>
                <a:lnTo>
                  <a:pt x="79133" y="18897"/>
                </a:lnTo>
                <a:lnTo>
                  <a:pt x="79133" y="56718"/>
                </a:lnTo>
                <a:lnTo>
                  <a:pt x="82219" y="67945"/>
                </a:lnTo>
                <a:lnTo>
                  <a:pt x="95821" y="83299"/>
                </a:lnTo>
                <a:lnTo>
                  <a:pt x="98920" y="94526"/>
                </a:lnTo>
                <a:lnTo>
                  <a:pt x="98920" y="56718"/>
                </a:lnTo>
                <a:close/>
              </a:path>
              <a:path w="173354" h="94614">
                <a:moveTo>
                  <a:pt x="173113" y="92163"/>
                </a:moveTo>
                <a:lnTo>
                  <a:pt x="169392" y="86550"/>
                </a:lnTo>
                <a:lnTo>
                  <a:pt x="158267" y="75615"/>
                </a:lnTo>
                <a:lnTo>
                  <a:pt x="157962" y="53467"/>
                </a:lnTo>
                <a:lnTo>
                  <a:pt x="155790" y="40182"/>
                </a:lnTo>
                <a:lnTo>
                  <a:pt x="149923" y="30429"/>
                </a:lnTo>
                <a:lnTo>
                  <a:pt x="138480" y="18897"/>
                </a:lnTo>
                <a:lnTo>
                  <a:pt x="138480" y="56718"/>
                </a:lnTo>
                <a:lnTo>
                  <a:pt x="141579" y="70599"/>
                </a:lnTo>
                <a:lnTo>
                  <a:pt x="148374" y="82715"/>
                </a:lnTo>
                <a:lnTo>
                  <a:pt x="155181" y="91274"/>
                </a:lnTo>
                <a:lnTo>
                  <a:pt x="158267" y="94526"/>
                </a:lnTo>
                <a:lnTo>
                  <a:pt x="169392" y="94221"/>
                </a:lnTo>
                <a:lnTo>
                  <a:pt x="173113" y="9216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43237" y="2225085"/>
            <a:ext cx="34925" cy="83820"/>
          </a:xfrm>
          <a:custGeom>
            <a:avLst/>
            <a:gdLst/>
            <a:ahLst/>
            <a:cxnLst/>
            <a:rect l="l" t="t" r="r" b="b"/>
            <a:pathLst>
              <a:path w="34925" h="83819">
                <a:moveTo>
                  <a:pt x="34622" y="83303"/>
                </a:moveTo>
                <a:lnTo>
                  <a:pt x="31530" y="31894"/>
                </a:lnTo>
                <a:lnTo>
                  <a:pt x="14838" y="0"/>
                </a:lnTo>
                <a:lnTo>
                  <a:pt x="3709" y="3248"/>
                </a:lnTo>
                <a:lnTo>
                  <a:pt x="0" y="11812"/>
                </a:lnTo>
                <a:lnTo>
                  <a:pt x="3709" y="23920"/>
                </a:lnTo>
                <a:lnTo>
                  <a:pt x="14838" y="37800"/>
                </a:lnTo>
                <a:lnTo>
                  <a:pt x="15147" y="51684"/>
                </a:lnTo>
                <a:lnTo>
                  <a:pt x="17311" y="63800"/>
                </a:lnTo>
                <a:lnTo>
                  <a:pt x="23184" y="72373"/>
                </a:lnTo>
                <a:lnTo>
                  <a:pt x="34622" y="75626"/>
                </a:lnTo>
                <a:lnTo>
                  <a:pt x="34622" y="833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85067" y="6063191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7098" y="51975"/>
                </a:moveTo>
                <a:lnTo>
                  <a:pt x="39262" y="48431"/>
                </a:lnTo>
                <a:lnTo>
                  <a:pt x="39571" y="37800"/>
                </a:lnTo>
                <a:lnTo>
                  <a:pt x="39262" y="26578"/>
                </a:lnTo>
                <a:lnTo>
                  <a:pt x="37098" y="18900"/>
                </a:lnTo>
                <a:lnTo>
                  <a:pt x="31224" y="11222"/>
                </a:lnTo>
                <a:lnTo>
                  <a:pt x="19785" y="0"/>
                </a:lnTo>
                <a:lnTo>
                  <a:pt x="8347" y="295"/>
                </a:lnTo>
                <a:lnTo>
                  <a:pt x="2473" y="2362"/>
                </a:lnTo>
                <a:lnTo>
                  <a:pt x="309" y="7973"/>
                </a:lnTo>
                <a:lnTo>
                  <a:pt x="0" y="18900"/>
                </a:lnTo>
                <a:lnTo>
                  <a:pt x="19785" y="37800"/>
                </a:lnTo>
                <a:lnTo>
                  <a:pt x="31224" y="48431"/>
                </a:lnTo>
                <a:lnTo>
                  <a:pt x="37098" y="519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44425" y="6308893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4" h="57150">
                <a:moveTo>
                  <a:pt x="19785" y="56952"/>
                </a:moveTo>
                <a:lnTo>
                  <a:pt x="31224" y="56657"/>
                </a:lnTo>
                <a:lnTo>
                  <a:pt x="37098" y="54590"/>
                </a:lnTo>
                <a:lnTo>
                  <a:pt x="39262" y="48979"/>
                </a:lnTo>
                <a:lnTo>
                  <a:pt x="39571" y="38052"/>
                </a:lnTo>
                <a:lnTo>
                  <a:pt x="36480" y="34800"/>
                </a:lnTo>
                <a:lnTo>
                  <a:pt x="29678" y="26208"/>
                </a:lnTo>
                <a:lnTo>
                  <a:pt x="22877" y="14025"/>
                </a:lnTo>
                <a:lnTo>
                  <a:pt x="19785" y="0"/>
                </a:lnTo>
                <a:lnTo>
                  <a:pt x="8347" y="299"/>
                </a:lnTo>
                <a:lnTo>
                  <a:pt x="2473" y="2394"/>
                </a:lnTo>
                <a:lnTo>
                  <a:pt x="309" y="8079"/>
                </a:lnTo>
                <a:lnTo>
                  <a:pt x="0" y="19152"/>
                </a:lnTo>
                <a:lnTo>
                  <a:pt x="3091" y="30374"/>
                </a:lnTo>
                <a:lnTo>
                  <a:pt x="16694" y="45730"/>
                </a:lnTo>
                <a:lnTo>
                  <a:pt x="19785" y="5695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38237" y="6446172"/>
            <a:ext cx="48260" cy="41275"/>
          </a:xfrm>
          <a:custGeom>
            <a:avLst/>
            <a:gdLst/>
            <a:ahLst/>
            <a:cxnLst/>
            <a:rect l="l" t="t" r="r" b="b"/>
            <a:pathLst>
              <a:path w="48259" h="41275">
                <a:moveTo>
                  <a:pt x="8302" y="14175"/>
                </a:moveTo>
                <a:lnTo>
                  <a:pt x="5535" y="3543"/>
                </a:lnTo>
                <a:lnTo>
                  <a:pt x="922" y="0"/>
                </a:lnTo>
                <a:lnTo>
                  <a:pt x="0" y="3543"/>
                </a:lnTo>
                <a:lnTo>
                  <a:pt x="8302" y="14175"/>
                </a:lnTo>
                <a:close/>
              </a:path>
              <a:path w="48259" h="41275">
                <a:moveTo>
                  <a:pt x="31232" y="41048"/>
                </a:moveTo>
                <a:lnTo>
                  <a:pt x="38034" y="40162"/>
                </a:lnTo>
                <a:lnTo>
                  <a:pt x="44835" y="35733"/>
                </a:lnTo>
                <a:lnTo>
                  <a:pt x="47927" y="33075"/>
                </a:lnTo>
                <a:lnTo>
                  <a:pt x="36178" y="22148"/>
                </a:lnTo>
                <a:lnTo>
                  <a:pt x="28134" y="16537"/>
                </a:lnTo>
                <a:lnTo>
                  <a:pt x="20081" y="14470"/>
                </a:lnTo>
                <a:lnTo>
                  <a:pt x="8302" y="14175"/>
                </a:lnTo>
                <a:lnTo>
                  <a:pt x="8550" y="16537"/>
                </a:lnTo>
                <a:lnTo>
                  <a:pt x="8612" y="17128"/>
                </a:lnTo>
                <a:lnTo>
                  <a:pt x="10782" y="23625"/>
                </a:lnTo>
                <a:lnTo>
                  <a:pt x="16672" y="30122"/>
                </a:lnTo>
                <a:lnTo>
                  <a:pt x="28141" y="33075"/>
                </a:lnTo>
                <a:lnTo>
                  <a:pt x="31232" y="4104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65282" y="6743851"/>
            <a:ext cx="59690" cy="57150"/>
          </a:xfrm>
          <a:custGeom>
            <a:avLst/>
            <a:gdLst/>
            <a:ahLst/>
            <a:cxnLst/>
            <a:rect l="l" t="t" r="r" b="b"/>
            <a:pathLst>
              <a:path w="59690" h="57150">
                <a:moveTo>
                  <a:pt x="39571" y="56700"/>
                </a:moveTo>
                <a:lnTo>
                  <a:pt x="51010" y="56405"/>
                </a:lnTo>
                <a:lnTo>
                  <a:pt x="56884" y="54338"/>
                </a:lnTo>
                <a:lnTo>
                  <a:pt x="59048" y="48727"/>
                </a:lnTo>
                <a:lnTo>
                  <a:pt x="59357" y="37800"/>
                </a:lnTo>
                <a:lnTo>
                  <a:pt x="19785" y="0"/>
                </a:lnTo>
                <a:lnTo>
                  <a:pt x="8347" y="295"/>
                </a:lnTo>
                <a:lnTo>
                  <a:pt x="2473" y="2362"/>
                </a:lnTo>
                <a:lnTo>
                  <a:pt x="309" y="7973"/>
                </a:lnTo>
                <a:lnTo>
                  <a:pt x="0" y="18900"/>
                </a:lnTo>
                <a:lnTo>
                  <a:pt x="14530" y="30122"/>
                </a:lnTo>
                <a:lnTo>
                  <a:pt x="27205" y="37800"/>
                </a:lnTo>
                <a:lnTo>
                  <a:pt x="36171" y="45478"/>
                </a:lnTo>
                <a:lnTo>
                  <a:pt x="39571" y="5670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8205" y="3627056"/>
            <a:ext cx="1260475" cy="504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How</a:t>
            </a:r>
            <a:r>
              <a:rPr sz="1550" b="1" spc="9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550" b="1" spc="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576877"/>
                </a:solidFill>
                <a:latin typeface="Arial"/>
                <a:cs typeface="Arial"/>
              </a:rPr>
              <a:t>test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can</a:t>
            </a:r>
            <a:r>
              <a:rPr sz="1550" b="1" spc="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help</a:t>
            </a:r>
            <a:r>
              <a:rPr sz="1550" b="1" spc="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you</a:t>
            </a:r>
            <a:endParaRPr sz="15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820039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Genomic</a:t>
            </a:r>
            <a:r>
              <a:rPr sz="2750" spc="145" dirty="0"/>
              <a:t> </a:t>
            </a:r>
            <a:r>
              <a:rPr sz="2750" dirty="0"/>
              <a:t>Prostate</a:t>
            </a:r>
            <a:r>
              <a:rPr sz="2750" spc="150" dirty="0"/>
              <a:t> </a:t>
            </a:r>
            <a:r>
              <a:rPr sz="2750" dirty="0"/>
              <a:t>Score</a:t>
            </a:r>
            <a:r>
              <a:rPr sz="2750" spc="145" dirty="0"/>
              <a:t> </a:t>
            </a:r>
            <a:r>
              <a:rPr sz="2750" dirty="0"/>
              <a:t>(GPS)</a:t>
            </a:r>
            <a:r>
              <a:rPr sz="2750" spc="90" dirty="0"/>
              <a:t> </a:t>
            </a:r>
            <a:r>
              <a:rPr sz="2750" dirty="0"/>
              <a:t>guides</a:t>
            </a:r>
            <a:r>
              <a:rPr sz="2750" spc="145" dirty="0"/>
              <a:t> </a:t>
            </a:r>
            <a:r>
              <a:rPr sz="2750" spc="-10" dirty="0"/>
              <a:t>treatment </a:t>
            </a:r>
            <a:r>
              <a:rPr sz="2750" dirty="0"/>
              <a:t>decisions</a:t>
            </a:r>
            <a:r>
              <a:rPr sz="2750" spc="160" dirty="0"/>
              <a:t> </a:t>
            </a:r>
            <a:r>
              <a:rPr sz="2750" dirty="0"/>
              <a:t>for</a:t>
            </a:r>
            <a:r>
              <a:rPr sz="2750" spc="180" dirty="0"/>
              <a:t> </a:t>
            </a:r>
            <a:r>
              <a:rPr sz="2750" dirty="0"/>
              <a:t>localized</a:t>
            </a:r>
            <a:r>
              <a:rPr sz="2750" spc="165" dirty="0"/>
              <a:t> </a:t>
            </a:r>
            <a:r>
              <a:rPr sz="2750" dirty="0"/>
              <a:t>prostate</a:t>
            </a:r>
            <a:r>
              <a:rPr sz="2750" spc="160" dirty="0"/>
              <a:t> </a:t>
            </a:r>
            <a:r>
              <a:rPr sz="2750" spc="-10" dirty="0"/>
              <a:t>cancer</a:t>
            </a:r>
            <a:endParaRPr sz="2750"/>
          </a:p>
        </p:txBody>
      </p:sp>
      <p:sp>
        <p:nvSpPr>
          <p:cNvPr id="37" name="object 37"/>
          <p:cNvSpPr txBox="1"/>
          <p:nvPr/>
        </p:nvSpPr>
        <p:spPr>
          <a:xfrm>
            <a:off x="541655" y="1749107"/>
            <a:ext cx="5971540" cy="50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00899"/>
              </a:lnSpc>
              <a:spcBef>
                <a:spcPts val="110"/>
              </a:spcBef>
            </a:pP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The</a:t>
            </a:r>
            <a:r>
              <a:rPr sz="1550" spc="13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test</a:t>
            </a:r>
            <a:r>
              <a:rPr sz="1550" spc="13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analyzes</a:t>
            </a:r>
            <a:r>
              <a:rPr sz="1550" spc="6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prostate</a:t>
            </a:r>
            <a:r>
              <a:rPr sz="1550" spc="5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cancer</a:t>
            </a:r>
            <a:r>
              <a:rPr sz="1550" spc="12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gene</a:t>
            </a:r>
            <a:r>
              <a:rPr sz="1550" spc="14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activity</a:t>
            </a:r>
            <a:r>
              <a:rPr sz="1550" spc="15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to</a:t>
            </a:r>
            <a:r>
              <a:rPr sz="1550" spc="7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predict</a:t>
            </a:r>
            <a:r>
              <a:rPr sz="1550" spc="12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spc="-10" dirty="0">
                <a:solidFill>
                  <a:srgbClr val="7D8E9F"/>
                </a:solidFill>
                <a:latin typeface="Helvetica"/>
                <a:cs typeface="Helvetica"/>
              </a:rPr>
              <a:t>disease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aggressiveness</a:t>
            </a:r>
            <a:r>
              <a:rPr sz="1550" spc="15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and</a:t>
            </a:r>
            <a:r>
              <a:rPr sz="1550" spc="10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provide</a:t>
            </a:r>
            <a:r>
              <a:rPr sz="1550" spc="14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clinically</a:t>
            </a:r>
            <a:r>
              <a:rPr sz="1550" spc="160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meaningful</a:t>
            </a:r>
            <a:r>
              <a:rPr sz="1550" spc="14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50" dirty="0">
                <a:solidFill>
                  <a:srgbClr val="7D8E9F"/>
                </a:solidFill>
                <a:latin typeface="Helvetica"/>
                <a:cs typeface="Helvetica"/>
              </a:rPr>
              <a:t>endpoints</a:t>
            </a:r>
            <a:r>
              <a:rPr sz="1550" spc="175" dirty="0">
                <a:solidFill>
                  <a:srgbClr val="7D8E9F"/>
                </a:solidFill>
                <a:latin typeface="Helvetica"/>
                <a:cs typeface="Helvetica"/>
              </a:rPr>
              <a:t> </a:t>
            </a:r>
            <a:r>
              <a:rPr sz="1575" spc="-15" baseline="23809" dirty="0">
                <a:solidFill>
                  <a:srgbClr val="7D8E9F"/>
                </a:solidFill>
                <a:latin typeface="Helvetica"/>
                <a:cs typeface="Helvetica"/>
              </a:rPr>
              <a:t>(1-</a:t>
            </a:r>
            <a:r>
              <a:rPr sz="1575" spc="-37" baseline="23809" dirty="0">
                <a:solidFill>
                  <a:srgbClr val="7D8E9F"/>
                </a:solidFill>
                <a:latin typeface="Helvetica"/>
                <a:cs typeface="Helvetica"/>
              </a:rPr>
              <a:t>23)</a:t>
            </a:r>
            <a:endParaRPr sz="1575" baseline="23809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77581" y="2039937"/>
            <a:ext cx="3250565" cy="14585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0" marR="266065" indent="-114300">
              <a:lnSpc>
                <a:spcPts val="1430"/>
              </a:lnSpc>
              <a:spcBef>
                <a:spcPts val="155"/>
              </a:spcBef>
              <a:buFont typeface="Arial"/>
              <a:buChar char="•"/>
              <a:tabLst>
                <a:tab pos="127000" algn="l"/>
              </a:tabLst>
            </a:pP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Non-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invasive:</a:t>
            </a:r>
            <a:r>
              <a:rPr sz="1200" b="1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test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performed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previous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biopsy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tissue</a:t>
            </a:r>
            <a:endParaRPr sz="1200">
              <a:latin typeface="Arial"/>
              <a:cs typeface="Arial"/>
            </a:endParaRPr>
          </a:p>
          <a:p>
            <a:pPr marL="140970" marR="5080" indent="-128270">
              <a:lnSpc>
                <a:spcPts val="1430"/>
              </a:lnSpc>
              <a:spcBef>
                <a:spcPts val="595"/>
              </a:spcBef>
              <a:buFont typeface="Arial"/>
              <a:buChar char="•"/>
              <a:tabLst>
                <a:tab pos="140970" algn="l"/>
              </a:tabLst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Accurate:</a:t>
            </a:r>
            <a:r>
              <a:rPr sz="1200" b="1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Predicts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adverse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pathology,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distant metastasis,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prostate cancer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mortality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pT3/Extra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prostatic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extension</a:t>
            </a:r>
            <a:endParaRPr sz="1200">
              <a:latin typeface="Arial"/>
              <a:cs typeface="Arial"/>
            </a:endParaRPr>
          </a:p>
          <a:p>
            <a:pPr marL="140970" marR="8255" indent="-128270">
              <a:lnSpc>
                <a:spcPts val="1430"/>
              </a:lnSpc>
              <a:spcBef>
                <a:spcPts val="670"/>
              </a:spcBef>
              <a:buFont typeface="Arial"/>
              <a:buChar char="•"/>
              <a:tabLst>
                <a:tab pos="140970" algn="l"/>
              </a:tabLst>
            </a:pP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Validated:</a:t>
            </a:r>
            <a:r>
              <a:rPr sz="1200" b="1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Predicts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adverse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pathology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AS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candidate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cohorts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7</a:t>
            </a:r>
            <a:r>
              <a:rPr sz="12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studies</a:t>
            </a:r>
            <a:r>
              <a:rPr sz="12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&gt;2,000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patients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1975" y="5572125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35" y="4838"/>
                </a:lnTo>
                <a:lnTo>
                  <a:pt x="145437" y="18713"/>
                </a:lnTo>
                <a:lnTo>
                  <a:pt x="104988" y="40669"/>
                </a:lnTo>
                <a:lnTo>
                  <a:pt x="69746" y="69746"/>
                </a:lnTo>
                <a:lnTo>
                  <a:pt x="40669" y="104988"/>
                </a:lnTo>
                <a:lnTo>
                  <a:pt x="18713" y="145437"/>
                </a:lnTo>
                <a:lnTo>
                  <a:pt x="4838" y="190135"/>
                </a:lnTo>
                <a:lnTo>
                  <a:pt x="0" y="238125"/>
                </a:lnTo>
                <a:lnTo>
                  <a:pt x="4838" y="286114"/>
                </a:lnTo>
                <a:lnTo>
                  <a:pt x="18713" y="330812"/>
                </a:lnTo>
                <a:lnTo>
                  <a:pt x="40669" y="371261"/>
                </a:lnTo>
                <a:lnTo>
                  <a:pt x="69746" y="406503"/>
                </a:lnTo>
                <a:lnTo>
                  <a:pt x="104988" y="435580"/>
                </a:lnTo>
                <a:lnTo>
                  <a:pt x="145437" y="457536"/>
                </a:lnTo>
                <a:lnTo>
                  <a:pt x="190135" y="471411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1"/>
                </a:lnTo>
                <a:lnTo>
                  <a:pt x="1092838" y="457536"/>
                </a:lnTo>
                <a:lnTo>
                  <a:pt x="1133288" y="435580"/>
                </a:lnTo>
                <a:lnTo>
                  <a:pt x="1168527" y="406503"/>
                </a:lnTo>
                <a:lnTo>
                  <a:pt x="1197597" y="371261"/>
                </a:lnTo>
                <a:lnTo>
                  <a:pt x="1219545" y="330812"/>
                </a:lnTo>
                <a:lnTo>
                  <a:pt x="1233414" y="286114"/>
                </a:lnTo>
                <a:lnTo>
                  <a:pt x="1238250" y="238125"/>
                </a:lnTo>
                <a:lnTo>
                  <a:pt x="1233414" y="190135"/>
                </a:lnTo>
                <a:lnTo>
                  <a:pt x="1219545" y="145437"/>
                </a:lnTo>
                <a:lnTo>
                  <a:pt x="1197597" y="104988"/>
                </a:lnTo>
                <a:lnTo>
                  <a:pt x="1168527" y="69746"/>
                </a:lnTo>
                <a:lnTo>
                  <a:pt x="1133288" y="40669"/>
                </a:lnTo>
                <a:lnTo>
                  <a:pt x="1092838" y="18713"/>
                </a:lnTo>
                <a:lnTo>
                  <a:pt x="1048132" y="4838"/>
                </a:lnTo>
                <a:lnTo>
                  <a:pt x="1000125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5985" y="5729604"/>
            <a:ext cx="57975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9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24100" y="5572125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17" y="4838"/>
                </a:lnTo>
                <a:lnTo>
                  <a:pt x="145411" y="18713"/>
                </a:lnTo>
                <a:lnTo>
                  <a:pt x="104961" y="40669"/>
                </a:lnTo>
                <a:lnTo>
                  <a:pt x="69722" y="69746"/>
                </a:lnTo>
                <a:lnTo>
                  <a:pt x="40652" y="104988"/>
                </a:lnTo>
                <a:lnTo>
                  <a:pt x="18704" y="145437"/>
                </a:lnTo>
                <a:lnTo>
                  <a:pt x="4835" y="190135"/>
                </a:lnTo>
                <a:lnTo>
                  <a:pt x="0" y="238125"/>
                </a:lnTo>
                <a:lnTo>
                  <a:pt x="4835" y="286114"/>
                </a:lnTo>
                <a:lnTo>
                  <a:pt x="18704" y="330812"/>
                </a:lnTo>
                <a:lnTo>
                  <a:pt x="40652" y="371261"/>
                </a:lnTo>
                <a:lnTo>
                  <a:pt x="69723" y="406503"/>
                </a:lnTo>
                <a:lnTo>
                  <a:pt x="104961" y="435580"/>
                </a:lnTo>
                <a:lnTo>
                  <a:pt x="145411" y="457536"/>
                </a:lnTo>
                <a:lnTo>
                  <a:pt x="190117" y="471411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1"/>
                </a:lnTo>
                <a:lnTo>
                  <a:pt x="1092838" y="457536"/>
                </a:lnTo>
                <a:lnTo>
                  <a:pt x="1133288" y="435580"/>
                </a:lnTo>
                <a:lnTo>
                  <a:pt x="1168527" y="406503"/>
                </a:lnTo>
                <a:lnTo>
                  <a:pt x="1197597" y="371261"/>
                </a:lnTo>
                <a:lnTo>
                  <a:pt x="1219545" y="330812"/>
                </a:lnTo>
                <a:lnTo>
                  <a:pt x="1233414" y="286114"/>
                </a:lnTo>
                <a:lnTo>
                  <a:pt x="1238250" y="238125"/>
                </a:lnTo>
                <a:lnTo>
                  <a:pt x="1233414" y="190135"/>
                </a:lnTo>
                <a:lnTo>
                  <a:pt x="1219545" y="145437"/>
                </a:lnTo>
                <a:lnTo>
                  <a:pt x="1197597" y="104988"/>
                </a:lnTo>
                <a:lnTo>
                  <a:pt x="1168527" y="69746"/>
                </a:lnTo>
                <a:lnTo>
                  <a:pt x="1133288" y="40669"/>
                </a:lnTo>
                <a:lnTo>
                  <a:pt x="1092838" y="18713"/>
                </a:lnTo>
                <a:lnTo>
                  <a:pt x="1048132" y="4838"/>
                </a:lnTo>
                <a:lnTo>
                  <a:pt x="1000125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58795" y="5665152"/>
            <a:ext cx="7727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884426" y="5572125"/>
            <a:ext cx="3659504" cy="476250"/>
            <a:chOff x="1884426" y="5572125"/>
            <a:chExt cx="3659504" cy="476250"/>
          </a:xfrm>
        </p:grpSpPr>
        <p:sp>
          <p:nvSpPr>
            <p:cNvPr id="44" name="object 44"/>
            <p:cNvSpPr/>
            <p:nvPr/>
          </p:nvSpPr>
          <p:spPr>
            <a:xfrm>
              <a:off x="1884426" y="5767387"/>
              <a:ext cx="350520" cy="95250"/>
            </a:xfrm>
            <a:custGeom>
              <a:avLst/>
              <a:gdLst/>
              <a:ahLst/>
              <a:cxnLst/>
              <a:rect l="l" t="t" r="r" b="b"/>
              <a:pathLst>
                <a:path w="350519" h="95250">
                  <a:moveTo>
                    <a:pt x="24637" y="31750"/>
                  </a:moveTo>
                  <a:lnTo>
                    <a:pt x="6985" y="31750"/>
                  </a:lnTo>
                  <a:lnTo>
                    <a:pt x="0" y="38849"/>
                  </a:lnTo>
                  <a:lnTo>
                    <a:pt x="0" y="56387"/>
                  </a:lnTo>
                  <a:lnTo>
                    <a:pt x="6985" y="63500"/>
                  </a:lnTo>
                  <a:lnTo>
                    <a:pt x="24637" y="63500"/>
                  </a:lnTo>
                  <a:lnTo>
                    <a:pt x="31750" y="56387"/>
                  </a:lnTo>
                  <a:lnTo>
                    <a:pt x="31750" y="38849"/>
                  </a:lnTo>
                  <a:lnTo>
                    <a:pt x="24637" y="31750"/>
                  </a:lnTo>
                  <a:close/>
                </a:path>
                <a:path w="350519" h="95250">
                  <a:moveTo>
                    <a:pt x="88137" y="31750"/>
                  </a:moveTo>
                  <a:lnTo>
                    <a:pt x="70612" y="31750"/>
                  </a:lnTo>
                  <a:lnTo>
                    <a:pt x="63500" y="38862"/>
                  </a:lnTo>
                  <a:lnTo>
                    <a:pt x="63500" y="56387"/>
                  </a:lnTo>
                  <a:lnTo>
                    <a:pt x="70612" y="63500"/>
                  </a:lnTo>
                  <a:lnTo>
                    <a:pt x="88137" y="63500"/>
                  </a:lnTo>
                  <a:lnTo>
                    <a:pt x="95250" y="56387"/>
                  </a:lnTo>
                  <a:lnTo>
                    <a:pt x="95250" y="38862"/>
                  </a:lnTo>
                  <a:lnTo>
                    <a:pt x="88137" y="31750"/>
                  </a:lnTo>
                  <a:close/>
                </a:path>
                <a:path w="350519" h="95250">
                  <a:moveTo>
                    <a:pt x="151637" y="31750"/>
                  </a:moveTo>
                  <a:lnTo>
                    <a:pt x="134112" y="31750"/>
                  </a:lnTo>
                  <a:lnTo>
                    <a:pt x="127000" y="38862"/>
                  </a:lnTo>
                  <a:lnTo>
                    <a:pt x="127000" y="56387"/>
                  </a:lnTo>
                  <a:lnTo>
                    <a:pt x="134112" y="63500"/>
                  </a:lnTo>
                  <a:lnTo>
                    <a:pt x="151637" y="63500"/>
                  </a:lnTo>
                  <a:lnTo>
                    <a:pt x="158750" y="56387"/>
                  </a:lnTo>
                  <a:lnTo>
                    <a:pt x="158750" y="38862"/>
                  </a:lnTo>
                  <a:lnTo>
                    <a:pt x="151637" y="31750"/>
                  </a:lnTo>
                  <a:close/>
                </a:path>
                <a:path w="350519" h="95250">
                  <a:moveTo>
                    <a:pt x="215265" y="31750"/>
                  </a:moveTo>
                  <a:lnTo>
                    <a:pt x="197612" y="31750"/>
                  </a:lnTo>
                  <a:lnTo>
                    <a:pt x="190500" y="38862"/>
                  </a:lnTo>
                  <a:lnTo>
                    <a:pt x="190500" y="56387"/>
                  </a:lnTo>
                  <a:lnTo>
                    <a:pt x="197612" y="63500"/>
                  </a:lnTo>
                  <a:lnTo>
                    <a:pt x="215265" y="63500"/>
                  </a:lnTo>
                  <a:lnTo>
                    <a:pt x="222250" y="56387"/>
                  </a:lnTo>
                  <a:lnTo>
                    <a:pt x="222250" y="38862"/>
                  </a:lnTo>
                  <a:lnTo>
                    <a:pt x="215265" y="31750"/>
                  </a:lnTo>
                  <a:close/>
                </a:path>
                <a:path w="350519" h="95250">
                  <a:moveTo>
                    <a:pt x="255143" y="57531"/>
                  </a:moveTo>
                  <a:lnTo>
                    <a:pt x="255143" y="95250"/>
                  </a:lnTo>
                  <a:lnTo>
                    <a:pt x="318643" y="63500"/>
                  </a:lnTo>
                  <a:lnTo>
                    <a:pt x="261112" y="63500"/>
                  </a:lnTo>
                  <a:lnTo>
                    <a:pt x="255143" y="57531"/>
                  </a:lnTo>
                  <a:close/>
                </a:path>
                <a:path w="350519" h="95250">
                  <a:moveTo>
                    <a:pt x="278765" y="31750"/>
                  </a:moveTo>
                  <a:lnTo>
                    <a:pt x="261112" y="31750"/>
                  </a:lnTo>
                  <a:lnTo>
                    <a:pt x="255143" y="37718"/>
                  </a:lnTo>
                  <a:lnTo>
                    <a:pt x="255143" y="57531"/>
                  </a:lnTo>
                  <a:lnTo>
                    <a:pt x="261112" y="63500"/>
                  </a:lnTo>
                  <a:lnTo>
                    <a:pt x="278765" y="63500"/>
                  </a:lnTo>
                  <a:lnTo>
                    <a:pt x="285876" y="56387"/>
                  </a:lnTo>
                  <a:lnTo>
                    <a:pt x="285876" y="38862"/>
                  </a:lnTo>
                  <a:lnTo>
                    <a:pt x="278765" y="31750"/>
                  </a:lnTo>
                  <a:close/>
                </a:path>
                <a:path w="350519" h="95250">
                  <a:moveTo>
                    <a:pt x="318643" y="31750"/>
                  </a:moveTo>
                  <a:lnTo>
                    <a:pt x="278765" y="31750"/>
                  </a:lnTo>
                  <a:lnTo>
                    <a:pt x="285876" y="38862"/>
                  </a:lnTo>
                  <a:lnTo>
                    <a:pt x="285876" y="56387"/>
                  </a:lnTo>
                  <a:lnTo>
                    <a:pt x="278765" y="63500"/>
                  </a:lnTo>
                  <a:lnTo>
                    <a:pt x="318643" y="63500"/>
                  </a:lnTo>
                  <a:lnTo>
                    <a:pt x="350393" y="47625"/>
                  </a:lnTo>
                  <a:lnTo>
                    <a:pt x="318643" y="31750"/>
                  </a:lnTo>
                  <a:close/>
                </a:path>
                <a:path w="350519" h="95250">
                  <a:moveTo>
                    <a:pt x="255143" y="37718"/>
                  </a:moveTo>
                  <a:lnTo>
                    <a:pt x="254000" y="38862"/>
                  </a:lnTo>
                  <a:lnTo>
                    <a:pt x="254000" y="56387"/>
                  </a:lnTo>
                  <a:lnTo>
                    <a:pt x="255143" y="57531"/>
                  </a:lnTo>
                  <a:lnTo>
                    <a:pt x="255143" y="37718"/>
                  </a:lnTo>
                  <a:close/>
                </a:path>
                <a:path w="350519" h="95250">
                  <a:moveTo>
                    <a:pt x="255143" y="0"/>
                  </a:moveTo>
                  <a:lnTo>
                    <a:pt x="255143" y="37718"/>
                  </a:lnTo>
                  <a:lnTo>
                    <a:pt x="261112" y="31750"/>
                  </a:lnTo>
                  <a:lnTo>
                    <a:pt x="318643" y="31750"/>
                  </a:lnTo>
                  <a:lnTo>
                    <a:pt x="255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5300" y="5572125"/>
              <a:ext cx="1238250" cy="476250"/>
            </a:xfrm>
            <a:custGeom>
              <a:avLst/>
              <a:gdLst/>
              <a:ahLst/>
              <a:cxnLst/>
              <a:rect l="l" t="t" r="r" b="b"/>
              <a:pathLst>
                <a:path w="1238250" h="476250">
                  <a:moveTo>
                    <a:pt x="1000125" y="0"/>
                  </a:moveTo>
                  <a:lnTo>
                    <a:pt x="238125" y="0"/>
                  </a:lnTo>
                  <a:lnTo>
                    <a:pt x="190117" y="4838"/>
                  </a:lnTo>
                  <a:lnTo>
                    <a:pt x="145411" y="18713"/>
                  </a:lnTo>
                  <a:lnTo>
                    <a:pt x="104961" y="40669"/>
                  </a:lnTo>
                  <a:lnTo>
                    <a:pt x="69723" y="69746"/>
                  </a:lnTo>
                  <a:lnTo>
                    <a:pt x="40652" y="104988"/>
                  </a:lnTo>
                  <a:lnTo>
                    <a:pt x="18704" y="145437"/>
                  </a:lnTo>
                  <a:lnTo>
                    <a:pt x="4835" y="190135"/>
                  </a:lnTo>
                  <a:lnTo>
                    <a:pt x="0" y="238125"/>
                  </a:lnTo>
                  <a:lnTo>
                    <a:pt x="4835" y="286114"/>
                  </a:lnTo>
                  <a:lnTo>
                    <a:pt x="18704" y="330812"/>
                  </a:lnTo>
                  <a:lnTo>
                    <a:pt x="40652" y="371261"/>
                  </a:lnTo>
                  <a:lnTo>
                    <a:pt x="69723" y="406503"/>
                  </a:lnTo>
                  <a:lnTo>
                    <a:pt x="104961" y="435580"/>
                  </a:lnTo>
                  <a:lnTo>
                    <a:pt x="145411" y="457536"/>
                  </a:lnTo>
                  <a:lnTo>
                    <a:pt x="190117" y="471411"/>
                  </a:lnTo>
                  <a:lnTo>
                    <a:pt x="238125" y="476250"/>
                  </a:lnTo>
                  <a:lnTo>
                    <a:pt x="1000125" y="476250"/>
                  </a:lnTo>
                  <a:lnTo>
                    <a:pt x="1048132" y="471411"/>
                  </a:lnTo>
                  <a:lnTo>
                    <a:pt x="1092838" y="457536"/>
                  </a:lnTo>
                  <a:lnTo>
                    <a:pt x="1133288" y="435580"/>
                  </a:lnTo>
                  <a:lnTo>
                    <a:pt x="1168527" y="406503"/>
                  </a:lnTo>
                  <a:lnTo>
                    <a:pt x="1197597" y="371261"/>
                  </a:lnTo>
                  <a:lnTo>
                    <a:pt x="1219545" y="330812"/>
                  </a:lnTo>
                  <a:lnTo>
                    <a:pt x="1233414" y="286114"/>
                  </a:lnTo>
                  <a:lnTo>
                    <a:pt x="1238250" y="238125"/>
                  </a:lnTo>
                  <a:lnTo>
                    <a:pt x="1233414" y="190135"/>
                  </a:lnTo>
                  <a:lnTo>
                    <a:pt x="1219545" y="145437"/>
                  </a:lnTo>
                  <a:lnTo>
                    <a:pt x="1197597" y="104988"/>
                  </a:lnTo>
                  <a:lnTo>
                    <a:pt x="1168527" y="69746"/>
                  </a:lnTo>
                  <a:lnTo>
                    <a:pt x="1133288" y="40669"/>
                  </a:lnTo>
                  <a:lnTo>
                    <a:pt x="1092838" y="18713"/>
                  </a:lnTo>
                  <a:lnTo>
                    <a:pt x="1048132" y="4838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21784" y="5729604"/>
            <a:ext cx="60833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9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57900" y="5572125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17" y="4838"/>
                </a:lnTo>
                <a:lnTo>
                  <a:pt x="145411" y="18713"/>
                </a:lnTo>
                <a:lnTo>
                  <a:pt x="104961" y="40669"/>
                </a:lnTo>
                <a:lnTo>
                  <a:pt x="69723" y="69746"/>
                </a:lnTo>
                <a:lnTo>
                  <a:pt x="40652" y="104988"/>
                </a:lnTo>
                <a:lnTo>
                  <a:pt x="18704" y="145437"/>
                </a:lnTo>
                <a:lnTo>
                  <a:pt x="4835" y="190135"/>
                </a:lnTo>
                <a:lnTo>
                  <a:pt x="0" y="238125"/>
                </a:lnTo>
                <a:lnTo>
                  <a:pt x="4835" y="286114"/>
                </a:lnTo>
                <a:lnTo>
                  <a:pt x="18704" y="330812"/>
                </a:lnTo>
                <a:lnTo>
                  <a:pt x="40652" y="371261"/>
                </a:lnTo>
                <a:lnTo>
                  <a:pt x="69723" y="406503"/>
                </a:lnTo>
                <a:lnTo>
                  <a:pt x="104961" y="435580"/>
                </a:lnTo>
                <a:lnTo>
                  <a:pt x="145411" y="457536"/>
                </a:lnTo>
                <a:lnTo>
                  <a:pt x="190117" y="471411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1"/>
                </a:lnTo>
                <a:lnTo>
                  <a:pt x="1092838" y="457536"/>
                </a:lnTo>
                <a:lnTo>
                  <a:pt x="1133288" y="435580"/>
                </a:lnTo>
                <a:lnTo>
                  <a:pt x="1168527" y="406503"/>
                </a:lnTo>
                <a:lnTo>
                  <a:pt x="1197597" y="371261"/>
                </a:lnTo>
                <a:lnTo>
                  <a:pt x="1219545" y="330812"/>
                </a:lnTo>
                <a:lnTo>
                  <a:pt x="1233414" y="286114"/>
                </a:lnTo>
                <a:lnTo>
                  <a:pt x="1238250" y="238125"/>
                </a:lnTo>
                <a:lnTo>
                  <a:pt x="1233414" y="190135"/>
                </a:lnTo>
                <a:lnTo>
                  <a:pt x="1219545" y="145437"/>
                </a:lnTo>
                <a:lnTo>
                  <a:pt x="1197597" y="104988"/>
                </a:lnTo>
                <a:lnTo>
                  <a:pt x="1168527" y="69746"/>
                </a:lnTo>
                <a:lnTo>
                  <a:pt x="1133288" y="40669"/>
                </a:lnTo>
                <a:lnTo>
                  <a:pt x="1092838" y="18713"/>
                </a:lnTo>
                <a:lnTo>
                  <a:pt x="1048132" y="4838"/>
                </a:lnTo>
                <a:lnTo>
                  <a:pt x="10001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346825" y="5653087"/>
            <a:ext cx="6375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9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Intensity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95300" y="3124200"/>
            <a:ext cx="11525250" cy="3505835"/>
            <a:chOff x="495300" y="3124200"/>
            <a:chExt cx="11525250" cy="3505835"/>
          </a:xfrm>
        </p:grpSpPr>
        <p:sp>
          <p:nvSpPr>
            <p:cNvPr id="50" name="object 50"/>
            <p:cNvSpPr/>
            <p:nvPr/>
          </p:nvSpPr>
          <p:spPr>
            <a:xfrm>
              <a:off x="5618098" y="5767387"/>
              <a:ext cx="350520" cy="95250"/>
            </a:xfrm>
            <a:custGeom>
              <a:avLst/>
              <a:gdLst/>
              <a:ahLst/>
              <a:cxnLst/>
              <a:rect l="l" t="t" r="r" b="b"/>
              <a:pathLst>
                <a:path w="350520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49"/>
                  </a:lnTo>
                  <a:lnTo>
                    <a:pt x="0" y="56387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387"/>
                  </a:lnTo>
                  <a:lnTo>
                    <a:pt x="31876" y="38849"/>
                  </a:lnTo>
                  <a:lnTo>
                    <a:pt x="24764" y="31750"/>
                  </a:lnTo>
                  <a:close/>
                </a:path>
                <a:path w="350520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387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387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350520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387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387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350520" h="95250">
                  <a:moveTo>
                    <a:pt x="215391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387"/>
                  </a:lnTo>
                  <a:lnTo>
                    <a:pt x="197738" y="63500"/>
                  </a:lnTo>
                  <a:lnTo>
                    <a:pt x="215391" y="63500"/>
                  </a:lnTo>
                  <a:lnTo>
                    <a:pt x="222376" y="56387"/>
                  </a:lnTo>
                  <a:lnTo>
                    <a:pt x="222376" y="38862"/>
                  </a:lnTo>
                  <a:lnTo>
                    <a:pt x="215391" y="31750"/>
                  </a:lnTo>
                  <a:close/>
                </a:path>
                <a:path w="350520" h="95250">
                  <a:moveTo>
                    <a:pt x="255270" y="57531"/>
                  </a:moveTo>
                  <a:lnTo>
                    <a:pt x="255270" y="95250"/>
                  </a:lnTo>
                  <a:lnTo>
                    <a:pt x="318770" y="63500"/>
                  </a:lnTo>
                  <a:lnTo>
                    <a:pt x="261238" y="63500"/>
                  </a:lnTo>
                  <a:lnTo>
                    <a:pt x="255270" y="57531"/>
                  </a:lnTo>
                  <a:close/>
                </a:path>
                <a:path w="350520" h="95250">
                  <a:moveTo>
                    <a:pt x="278891" y="31750"/>
                  </a:moveTo>
                  <a:lnTo>
                    <a:pt x="261238" y="31750"/>
                  </a:lnTo>
                  <a:lnTo>
                    <a:pt x="255270" y="37718"/>
                  </a:lnTo>
                  <a:lnTo>
                    <a:pt x="255270" y="57531"/>
                  </a:lnTo>
                  <a:lnTo>
                    <a:pt x="261238" y="63500"/>
                  </a:lnTo>
                  <a:lnTo>
                    <a:pt x="278891" y="63500"/>
                  </a:lnTo>
                  <a:lnTo>
                    <a:pt x="286003" y="56387"/>
                  </a:lnTo>
                  <a:lnTo>
                    <a:pt x="286003" y="38862"/>
                  </a:lnTo>
                  <a:lnTo>
                    <a:pt x="278891" y="31750"/>
                  </a:lnTo>
                  <a:close/>
                </a:path>
                <a:path w="350520" h="95250">
                  <a:moveTo>
                    <a:pt x="318770" y="31750"/>
                  </a:moveTo>
                  <a:lnTo>
                    <a:pt x="278891" y="31750"/>
                  </a:lnTo>
                  <a:lnTo>
                    <a:pt x="286003" y="38862"/>
                  </a:lnTo>
                  <a:lnTo>
                    <a:pt x="286003" y="56387"/>
                  </a:lnTo>
                  <a:lnTo>
                    <a:pt x="278891" y="63500"/>
                  </a:lnTo>
                  <a:lnTo>
                    <a:pt x="318770" y="63500"/>
                  </a:lnTo>
                  <a:lnTo>
                    <a:pt x="350520" y="47625"/>
                  </a:lnTo>
                  <a:lnTo>
                    <a:pt x="318770" y="31750"/>
                  </a:lnTo>
                  <a:close/>
                </a:path>
                <a:path w="350520" h="95250">
                  <a:moveTo>
                    <a:pt x="255270" y="37718"/>
                  </a:moveTo>
                  <a:lnTo>
                    <a:pt x="254126" y="38862"/>
                  </a:lnTo>
                  <a:lnTo>
                    <a:pt x="254126" y="56387"/>
                  </a:lnTo>
                  <a:lnTo>
                    <a:pt x="255270" y="57531"/>
                  </a:lnTo>
                  <a:lnTo>
                    <a:pt x="255270" y="37718"/>
                  </a:lnTo>
                  <a:close/>
                </a:path>
                <a:path w="350520" h="95250">
                  <a:moveTo>
                    <a:pt x="255270" y="0"/>
                  </a:moveTo>
                  <a:lnTo>
                    <a:pt x="255270" y="37718"/>
                  </a:lnTo>
                  <a:lnTo>
                    <a:pt x="261238" y="31750"/>
                  </a:lnTo>
                  <a:lnTo>
                    <a:pt x="318770" y="3175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4295775"/>
              <a:ext cx="4543425" cy="15906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3175" y="3305175"/>
              <a:ext cx="2266950" cy="11525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5850" y="3124200"/>
              <a:ext cx="2152650" cy="15144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6833" y="2880"/>
            <a:ext cx="6410960" cy="5414010"/>
          </a:xfrm>
          <a:custGeom>
            <a:avLst/>
            <a:gdLst/>
            <a:ahLst/>
            <a:cxnLst/>
            <a:rect l="l" t="t" r="r" b="b"/>
            <a:pathLst>
              <a:path w="6410959" h="5414010">
                <a:moveTo>
                  <a:pt x="6410832" y="5413808"/>
                </a:moveTo>
                <a:lnTo>
                  <a:pt x="6410029" y="5362263"/>
                </a:lnTo>
                <a:lnTo>
                  <a:pt x="6407637" y="5311118"/>
                </a:lnTo>
                <a:lnTo>
                  <a:pt x="6403679" y="5260399"/>
                </a:lnTo>
                <a:lnTo>
                  <a:pt x="6398178" y="5210128"/>
                </a:lnTo>
                <a:lnTo>
                  <a:pt x="6391159" y="5160330"/>
                </a:lnTo>
                <a:lnTo>
                  <a:pt x="6382646" y="5111028"/>
                </a:lnTo>
                <a:lnTo>
                  <a:pt x="6372662" y="5062246"/>
                </a:lnTo>
                <a:lnTo>
                  <a:pt x="6361230" y="5014007"/>
                </a:lnTo>
                <a:lnTo>
                  <a:pt x="6348375" y="4966335"/>
                </a:lnTo>
                <a:lnTo>
                  <a:pt x="6334121" y="4919255"/>
                </a:lnTo>
                <a:lnTo>
                  <a:pt x="6318490" y="4872789"/>
                </a:lnTo>
                <a:lnTo>
                  <a:pt x="6301508" y="4826962"/>
                </a:lnTo>
                <a:lnTo>
                  <a:pt x="6283197" y="4781797"/>
                </a:lnTo>
                <a:lnTo>
                  <a:pt x="6263581" y="4737317"/>
                </a:lnTo>
                <a:lnTo>
                  <a:pt x="6242684" y="4693547"/>
                </a:lnTo>
                <a:lnTo>
                  <a:pt x="6220531" y="4650511"/>
                </a:lnTo>
                <a:lnTo>
                  <a:pt x="6197144" y="4608231"/>
                </a:lnTo>
                <a:lnTo>
                  <a:pt x="6172547" y="4566732"/>
                </a:lnTo>
                <a:lnTo>
                  <a:pt x="6146764" y="4526038"/>
                </a:lnTo>
                <a:lnTo>
                  <a:pt x="6119819" y="4486171"/>
                </a:lnTo>
                <a:lnTo>
                  <a:pt x="6091736" y="4447156"/>
                </a:lnTo>
                <a:lnTo>
                  <a:pt x="6062538" y="4409017"/>
                </a:lnTo>
                <a:lnTo>
                  <a:pt x="6032249" y="4371777"/>
                </a:lnTo>
                <a:lnTo>
                  <a:pt x="6000893" y="4335460"/>
                </a:lnTo>
                <a:lnTo>
                  <a:pt x="5968493" y="4300090"/>
                </a:lnTo>
                <a:lnTo>
                  <a:pt x="5935074" y="4265690"/>
                </a:lnTo>
                <a:lnTo>
                  <a:pt x="5900669" y="4232294"/>
                </a:lnTo>
                <a:lnTo>
                  <a:pt x="5865291" y="4199915"/>
                </a:lnTo>
                <a:lnTo>
                  <a:pt x="5828965" y="4168578"/>
                </a:lnTo>
                <a:lnTo>
                  <a:pt x="5791714" y="4138307"/>
                </a:lnTo>
                <a:lnTo>
                  <a:pt x="5753563" y="4109125"/>
                </a:lnTo>
                <a:lnTo>
                  <a:pt x="5714535" y="4081056"/>
                </a:lnTo>
                <a:lnTo>
                  <a:pt x="5674654" y="4054124"/>
                </a:lnTo>
                <a:lnTo>
                  <a:pt x="5633944" y="4028353"/>
                </a:lnTo>
                <a:lnTo>
                  <a:pt x="5592429" y="4003766"/>
                </a:lnTo>
                <a:lnTo>
                  <a:pt x="5550132" y="3980388"/>
                </a:lnTo>
                <a:lnTo>
                  <a:pt x="5507078" y="3958243"/>
                </a:lnTo>
                <a:lnTo>
                  <a:pt x="5463290" y="3937353"/>
                </a:lnTo>
                <a:lnTo>
                  <a:pt x="5418792" y="3917744"/>
                </a:lnTo>
                <a:lnTo>
                  <a:pt x="5373608" y="3899438"/>
                </a:lnTo>
                <a:lnTo>
                  <a:pt x="5327761" y="3882460"/>
                </a:lnTo>
                <a:lnTo>
                  <a:pt x="5281276" y="3866833"/>
                </a:lnTo>
                <a:lnTo>
                  <a:pt x="5234177" y="3852581"/>
                </a:lnTo>
                <a:lnTo>
                  <a:pt x="5186487" y="3839729"/>
                </a:lnTo>
                <a:lnTo>
                  <a:pt x="5138229" y="3828299"/>
                </a:lnTo>
                <a:lnTo>
                  <a:pt x="5089429" y="3818316"/>
                </a:lnTo>
                <a:lnTo>
                  <a:pt x="5040109" y="3809803"/>
                </a:lnTo>
                <a:lnTo>
                  <a:pt x="4990294" y="3802785"/>
                </a:lnTo>
                <a:lnTo>
                  <a:pt x="4940007" y="3797285"/>
                </a:lnTo>
                <a:lnTo>
                  <a:pt x="4889273" y="3793327"/>
                </a:lnTo>
                <a:lnTo>
                  <a:pt x="4838114" y="3790934"/>
                </a:lnTo>
                <a:lnTo>
                  <a:pt x="4786555" y="3790132"/>
                </a:lnTo>
                <a:lnTo>
                  <a:pt x="3247396" y="3790131"/>
                </a:lnTo>
                <a:lnTo>
                  <a:pt x="3199507" y="3789439"/>
                </a:lnTo>
                <a:lnTo>
                  <a:pt x="3151962" y="3787375"/>
                </a:lnTo>
                <a:lnTo>
                  <a:pt x="3104780" y="3783958"/>
                </a:lnTo>
                <a:lnTo>
                  <a:pt x="3057979" y="3779208"/>
                </a:lnTo>
                <a:lnTo>
                  <a:pt x="3011580" y="3773142"/>
                </a:lnTo>
                <a:lnTo>
                  <a:pt x="2965601" y="3765781"/>
                </a:lnTo>
                <a:lnTo>
                  <a:pt x="2920061" y="3757144"/>
                </a:lnTo>
                <a:lnTo>
                  <a:pt x="2874979" y="3747249"/>
                </a:lnTo>
                <a:lnTo>
                  <a:pt x="2830374" y="3736115"/>
                </a:lnTo>
                <a:lnTo>
                  <a:pt x="2786266" y="3723762"/>
                </a:lnTo>
                <a:lnTo>
                  <a:pt x="2742672" y="3710208"/>
                </a:lnTo>
                <a:lnTo>
                  <a:pt x="2699613" y="3695473"/>
                </a:lnTo>
                <a:lnTo>
                  <a:pt x="2657107" y="3679575"/>
                </a:lnTo>
                <a:lnTo>
                  <a:pt x="2615174" y="3662534"/>
                </a:lnTo>
                <a:lnTo>
                  <a:pt x="2573832" y="3644369"/>
                </a:lnTo>
                <a:lnTo>
                  <a:pt x="2533101" y="3625099"/>
                </a:lnTo>
                <a:lnTo>
                  <a:pt x="2492999" y="3604742"/>
                </a:lnTo>
                <a:lnTo>
                  <a:pt x="2453546" y="3583318"/>
                </a:lnTo>
                <a:lnTo>
                  <a:pt x="2414760" y="3560846"/>
                </a:lnTo>
                <a:lnTo>
                  <a:pt x="2376661" y="3537345"/>
                </a:lnTo>
                <a:lnTo>
                  <a:pt x="2339268" y="3512834"/>
                </a:lnTo>
                <a:lnTo>
                  <a:pt x="2302600" y="3487332"/>
                </a:lnTo>
                <a:lnTo>
                  <a:pt x="2266675" y="3460857"/>
                </a:lnTo>
                <a:lnTo>
                  <a:pt x="2231514" y="3433430"/>
                </a:lnTo>
                <a:lnTo>
                  <a:pt x="2197134" y="3405069"/>
                </a:lnTo>
                <a:lnTo>
                  <a:pt x="2163555" y="3375793"/>
                </a:lnTo>
                <a:lnTo>
                  <a:pt x="2130796" y="3345621"/>
                </a:lnTo>
                <a:lnTo>
                  <a:pt x="2098877" y="3314573"/>
                </a:lnTo>
                <a:lnTo>
                  <a:pt x="2067815" y="3282666"/>
                </a:lnTo>
                <a:lnTo>
                  <a:pt x="2037630" y="3249921"/>
                </a:lnTo>
                <a:lnTo>
                  <a:pt x="2008342" y="3216357"/>
                </a:lnTo>
                <a:lnTo>
                  <a:pt x="1979969" y="3181991"/>
                </a:lnTo>
                <a:lnTo>
                  <a:pt x="1952531" y="3146844"/>
                </a:lnTo>
                <a:lnTo>
                  <a:pt x="1926045" y="3110935"/>
                </a:lnTo>
                <a:lnTo>
                  <a:pt x="1900532" y="3074282"/>
                </a:lnTo>
                <a:lnTo>
                  <a:pt x="1876011" y="3036904"/>
                </a:lnTo>
                <a:lnTo>
                  <a:pt x="1852500" y="2998821"/>
                </a:lnTo>
                <a:lnTo>
                  <a:pt x="1830019" y="2960052"/>
                </a:lnTo>
                <a:lnTo>
                  <a:pt x="1808586" y="2920615"/>
                </a:lnTo>
                <a:lnTo>
                  <a:pt x="1788221" y="2880530"/>
                </a:lnTo>
                <a:lnTo>
                  <a:pt x="1768942" y="2839816"/>
                </a:lnTo>
                <a:lnTo>
                  <a:pt x="1750769" y="2798491"/>
                </a:lnTo>
                <a:lnTo>
                  <a:pt x="1733721" y="2756576"/>
                </a:lnTo>
                <a:lnTo>
                  <a:pt x="1717817" y="2714088"/>
                </a:lnTo>
                <a:lnTo>
                  <a:pt x="1703076" y="2671047"/>
                </a:lnTo>
                <a:lnTo>
                  <a:pt x="1689516" y="2627472"/>
                </a:lnTo>
                <a:lnTo>
                  <a:pt x="1677158" y="2583382"/>
                </a:lnTo>
                <a:lnTo>
                  <a:pt x="1666020" y="2538795"/>
                </a:lnTo>
                <a:lnTo>
                  <a:pt x="1656120" y="2493732"/>
                </a:lnTo>
                <a:lnTo>
                  <a:pt x="1647479" y="2448211"/>
                </a:lnTo>
                <a:lnTo>
                  <a:pt x="1640115" y="2402251"/>
                </a:lnTo>
                <a:lnTo>
                  <a:pt x="1634047" y="2355872"/>
                </a:lnTo>
                <a:lnTo>
                  <a:pt x="1629295" y="2309091"/>
                </a:lnTo>
                <a:lnTo>
                  <a:pt x="1625876" y="2261929"/>
                </a:lnTo>
                <a:lnTo>
                  <a:pt x="1623811" y="2214404"/>
                </a:lnTo>
                <a:lnTo>
                  <a:pt x="1623119" y="2166535"/>
                </a:lnTo>
                <a:lnTo>
                  <a:pt x="1624321" y="2166535"/>
                </a:lnTo>
                <a:lnTo>
                  <a:pt x="1624321" y="1623680"/>
                </a:lnTo>
                <a:lnTo>
                  <a:pt x="1623518" y="1572134"/>
                </a:lnTo>
                <a:lnTo>
                  <a:pt x="1621126" y="1520990"/>
                </a:lnTo>
                <a:lnTo>
                  <a:pt x="1617168" y="1470270"/>
                </a:lnTo>
                <a:lnTo>
                  <a:pt x="1611667" y="1419998"/>
                </a:lnTo>
                <a:lnTo>
                  <a:pt x="1604648" y="1370199"/>
                </a:lnTo>
                <a:lnTo>
                  <a:pt x="1596135" y="1320896"/>
                </a:lnTo>
                <a:lnTo>
                  <a:pt x="1586151" y="1272113"/>
                </a:lnTo>
                <a:lnTo>
                  <a:pt x="1574719" y="1223873"/>
                </a:lnTo>
                <a:lnTo>
                  <a:pt x="1561864" y="1176200"/>
                </a:lnTo>
                <a:lnTo>
                  <a:pt x="1547610" y="1129119"/>
                </a:lnTo>
                <a:lnTo>
                  <a:pt x="1531979" y="1082652"/>
                </a:lnTo>
                <a:lnTo>
                  <a:pt x="1514997" y="1036824"/>
                </a:lnTo>
                <a:lnTo>
                  <a:pt x="1496686" y="991659"/>
                </a:lnTo>
                <a:lnTo>
                  <a:pt x="1477070" y="947179"/>
                </a:lnTo>
                <a:lnTo>
                  <a:pt x="1456173" y="903409"/>
                </a:lnTo>
                <a:lnTo>
                  <a:pt x="1434020" y="860372"/>
                </a:lnTo>
                <a:lnTo>
                  <a:pt x="1410632" y="818093"/>
                </a:lnTo>
                <a:lnTo>
                  <a:pt x="1386036" y="776595"/>
                </a:lnTo>
                <a:lnTo>
                  <a:pt x="1360253" y="735902"/>
                </a:lnTo>
                <a:lnTo>
                  <a:pt x="1333308" y="696037"/>
                </a:lnTo>
                <a:lnTo>
                  <a:pt x="1305225" y="657025"/>
                </a:lnTo>
                <a:lnTo>
                  <a:pt x="1276027" y="618888"/>
                </a:lnTo>
                <a:lnTo>
                  <a:pt x="1245738" y="581652"/>
                </a:lnTo>
                <a:lnTo>
                  <a:pt x="1214382" y="545339"/>
                </a:lnTo>
                <a:lnTo>
                  <a:pt x="1181982" y="509973"/>
                </a:lnTo>
                <a:lnTo>
                  <a:pt x="1148563" y="475578"/>
                </a:lnTo>
                <a:lnTo>
                  <a:pt x="1114158" y="442179"/>
                </a:lnTo>
                <a:lnTo>
                  <a:pt x="1078780" y="409798"/>
                </a:lnTo>
                <a:lnTo>
                  <a:pt x="1042454" y="378459"/>
                </a:lnTo>
                <a:lnTo>
                  <a:pt x="1005203" y="348185"/>
                </a:lnTo>
                <a:lnTo>
                  <a:pt x="967052" y="319001"/>
                </a:lnTo>
                <a:lnTo>
                  <a:pt x="928024" y="290931"/>
                </a:lnTo>
                <a:lnTo>
                  <a:pt x="888143" y="263998"/>
                </a:lnTo>
                <a:lnTo>
                  <a:pt x="847433" y="238226"/>
                </a:lnTo>
                <a:lnTo>
                  <a:pt x="805918" y="213638"/>
                </a:lnTo>
                <a:lnTo>
                  <a:pt x="763621" y="190259"/>
                </a:lnTo>
                <a:lnTo>
                  <a:pt x="720566" y="168113"/>
                </a:lnTo>
                <a:lnTo>
                  <a:pt x="676777" y="147223"/>
                </a:lnTo>
                <a:lnTo>
                  <a:pt x="632278" y="127613"/>
                </a:lnTo>
                <a:lnTo>
                  <a:pt x="587093" y="109306"/>
                </a:lnTo>
                <a:lnTo>
                  <a:pt x="541245" y="92328"/>
                </a:lnTo>
                <a:lnTo>
                  <a:pt x="494758" y="76701"/>
                </a:lnTo>
                <a:lnTo>
                  <a:pt x="447657" y="62449"/>
                </a:lnTo>
                <a:lnTo>
                  <a:pt x="399964" y="49596"/>
                </a:lnTo>
                <a:lnTo>
                  <a:pt x="351704" y="38166"/>
                </a:lnTo>
                <a:lnTo>
                  <a:pt x="302901" y="28183"/>
                </a:lnTo>
                <a:lnTo>
                  <a:pt x="253578" y="19671"/>
                </a:lnTo>
                <a:lnTo>
                  <a:pt x="203759" y="12653"/>
                </a:lnTo>
                <a:lnTo>
                  <a:pt x="153467" y="7153"/>
                </a:lnTo>
                <a:lnTo>
                  <a:pt x="102728" y="3195"/>
                </a:lnTo>
                <a:lnTo>
                  <a:pt x="51564" y="802"/>
                </a:lnTo>
                <a:lnTo>
                  <a:pt x="0" y="0"/>
                </a:lnTo>
                <a:lnTo>
                  <a:pt x="6410832" y="0"/>
                </a:lnTo>
                <a:lnTo>
                  <a:pt x="6410832" y="5413808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594804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Hereditary</a:t>
            </a:r>
            <a:r>
              <a:rPr sz="2750" spc="165" dirty="0"/>
              <a:t> </a:t>
            </a:r>
            <a:r>
              <a:rPr sz="2750" dirty="0"/>
              <a:t>Prostate</a:t>
            </a:r>
            <a:r>
              <a:rPr sz="2750" spc="175" dirty="0"/>
              <a:t> </a:t>
            </a:r>
            <a:r>
              <a:rPr sz="2750" dirty="0"/>
              <a:t>Cancer</a:t>
            </a:r>
            <a:r>
              <a:rPr sz="2750" spc="195" dirty="0"/>
              <a:t> </a:t>
            </a:r>
            <a:r>
              <a:rPr sz="2750" spc="-10" dirty="0"/>
              <a:t>Testing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567055" y="1421384"/>
            <a:ext cx="6330950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25"/>
              </a:spcBef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remains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leading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cause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cancer-related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death among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men,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with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estimated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300,000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new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diagnoses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and 35,000 deaths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annually.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Decades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4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research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indicate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that</a:t>
            </a:r>
            <a:r>
              <a:rPr sz="14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has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strong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genetic component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implications</a:t>
            </a:r>
            <a:r>
              <a:rPr sz="14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14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ancestry.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055" y="2432113"/>
            <a:ext cx="5859145" cy="605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has the highest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heritability of</a:t>
            </a:r>
            <a:r>
              <a:rPr sz="14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any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major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men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75"/>
              </a:spcBef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Hereditary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Testing: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" y="4670025"/>
            <a:ext cx="4710338" cy="21853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0597" y="3166427"/>
            <a:ext cx="5843270" cy="18262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4005" marR="417195" indent="-281305">
              <a:lnSpc>
                <a:spcPts val="1650"/>
              </a:lnSpc>
              <a:spcBef>
                <a:spcPts val="204"/>
              </a:spcBef>
              <a:buChar char="•"/>
              <a:tabLst>
                <a:tab pos="29400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is</a:t>
            </a:r>
            <a:r>
              <a:rPr sz="14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recommended</a:t>
            </a:r>
            <a:r>
              <a:rPr sz="14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National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Comprehensive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400" spc="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Network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(NCCN)</a:t>
            </a:r>
            <a:r>
              <a:rPr sz="14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guidelines</a:t>
            </a:r>
            <a:endParaRPr sz="1400">
              <a:latin typeface="Arial"/>
              <a:cs typeface="Arial"/>
            </a:endParaRPr>
          </a:p>
          <a:p>
            <a:pPr marL="294005" marR="5080" indent="-281305">
              <a:lnSpc>
                <a:spcPct val="100600"/>
              </a:lnSpc>
              <a:spcBef>
                <a:spcPts val="1120"/>
              </a:spcBef>
              <a:buChar char="•"/>
              <a:tabLst>
                <a:tab pos="29400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is critical</a:t>
            </a:r>
            <a:r>
              <a:rPr sz="14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identify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patients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eligible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novel</a:t>
            </a:r>
            <a:r>
              <a:rPr sz="14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therapies</a:t>
            </a:r>
            <a:r>
              <a:rPr sz="14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(e.g.,</a:t>
            </a:r>
            <a:r>
              <a:rPr sz="14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PARP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inhibitors,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immunotherapies,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targeted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agents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inherited</a:t>
            </a:r>
            <a:r>
              <a:rPr sz="14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prostate cancers)</a:t>
            </a:r>
            <a:endParaRPr sz="1400">
              <a:latin typeface="Arial"/>
              <a:cs typeface="Arial"/>
            </a:endParaRPr>
          </a:p>
          <a:p>
            <a:pPr marL="294005" marR="323215" indent="-281305">
              <a:lnSpc>
                <a:spcPts val="1650"/>
              </a:lnSpc>
              <a:spcBef>
                <a:spcPts val="1325"/>
              </a:spcBef>
              <a:buChar char="•"/>
              <a:tabLst>
                <a:tab pos="29400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covered</a:t>
            </a:r>
            <a:r>
              <a:rPr sz="1400" spc="-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by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Medicare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many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commercial</a:t>
            </a:r>
            <a:r>
              <a:rPr sz="14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insurance</a:t>
            </a:r>
            <a:r>
              <a:rPr sz="14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plans,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eligible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1614" y="6509784"/>
            <a:ext cx="2102485" cy="1765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 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2</a:t>
            </a:r>
            <a:r>
              <a:rPr sz="1200" spc="-869" baseline="-17361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0</a:t>
            </a:r>
            <a:r>
              <a:rPr sz="800" spc="-110" dirty="0">
                <a:solidFill>
                  <a:srgbClr val="95A4B1"/>
                </a:solidFill>
                <a:latin typeface="Arial"/>
                <a:cs typeface="Arial"/>
              </a:rPr>
              <a:t>2</a:t>
            </a:r>
            <a:r>
              <a:rPr sz="1200" spc="-555" baseline="-1736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4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560" dirty="0">
                <a:solidFill>
                  <a:srgbClr val="95A4B1"/>
                </a:solidFill>
                <a:latin typeface="Arial"/>
                <a:cs typeface="Arial"/>
              </a:rPr>
              <a:t>m</a:t>
            </a:r>
            <a:r>
              <a:rPr sz="1200" spc="-22" baseline="-1736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540" baseline="-1736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d</a:t>
            </a:r>
            <a:r>
              <a:rPr sz="800" spc="-300" dirty="0">
                <a:solidFill>
                  <a:srgbClr val="95A4B1"/>
                </a:solidFill>
                <a:latin typeface="Arial"/>
                <a:cs typeface="Arial"/>
              </a:rPr>
              <a:t>x</a:t>
            </a:r>
            <a:r>
              <a:rPr sz="1200" spc="-637" baseline="-1736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spc="-55" dirty="0">
                <a:solidFill>
                  <a:srgbClr val="95A4B1"/>
                </a:solidFill>
                <a:latin typeface="Arial"/>
                <a:cs typeface="Arial"/>
              </a:rPr>
              <a:t>h</a:t>
            </a:r>
            <a:r>
              <a:rPr sz="1200" spc="-637" baseline="-1736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spc="-55" dirty="0">
                <a:solidFill>
                  <a:srgbClr val="95A4B1"/>
                </a:solidFill>
                <a:latin typeface="Arial"/>
                <a:cs typeface="Arial"/>
              </a:rPr>
              <a:t>e</a:t>
            </a:r>
            <a:r>
              <a:rPr sz="1200" spc="-555" baseline="-1736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800" spc="-130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1200" spc="-525" baseline="-1736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spc="-40" dirty="0">
                <a:solidFill>
                  <a:srgbClr val="95A4B1"/>
                </a:solidFill>
                <a:latin typeface="Arial"/>
                <a:cs typeface="Arial"/>
              </a:rPr>
              <a:t>l</a:t>
            </a:r>
            <a:r>
              <a:rPr sz="800" spc="-60" dirty="0">
                <a:solidFill>
                  <a:srgbClr val="95A4B1"/>
                </a:solidFill>
                <a:latin typeface="Arial"/>
                <a:cs typeface="Arial"/>
              </a:rPr>
              <a:t>t</a:t>
            </a:r>
            <a:r>
              <a:rPr sz="1200" spc="-622" baseline="-1736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h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.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1200" spc="-209" baseline="-1736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spc="-140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1200" spc="-209" baseline="-1736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800" spc="-140" dirty="0">
                <a:solidFill>
                  <a:srgbClr val="95A4B1"/>
                </a:solidFill>
                <a:latin typeface="Arial"/>
                <a:cs typeface="Arial"/>
              </a:rPr>
              <a:t>ll</a:t>
            </a:r>
            <a:r>
              <a:rPr sz="1200" spc="-209" baseline="-1736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120" baseline="-173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r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ig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h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t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s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re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se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rv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800" spc="-150" dirty="0">
                <a:solidFill>
                  <a:srgbClr val="95A4B1"/>
                </a:solidFill>
                <a:latin typeface="Arial"/>
                <a:cs typeface="Arial"/>
              </a:rPr>
              <a:t>d</a:t>
            </a:r>
            <a:r>
              <a:rPr sz="1200" spc="-225" baseline="-17361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1200" spc="292" baseline="-173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aseline="-1736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19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170" dirty="0">
                <a:solidFill>
                  <a:srgbClr val="95A4B1"/>
                </a:solidFill>
                <a:latin typeface="Arial"/>
                <a:cs typeface="Arial"/>
              </a:rPr>
              <a:t>1</a:t>
            </a:r>
            <a:r>
              <a:rPr sz="1200" spc="-254" baseline="-1736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172" baseline="-173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7501" y="617156"/>
            <a:ext cx="2249805" cy="2056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Hereditary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accounts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R="7620" algn="ctr">
              <a:lnSpc>
                <a:spcPct val="100000"/>
              </a:lnSpc>
              <a:spcBef>
                <a:spcPts val="680"/>
              </a:spcBef>
            </a:pPr>
            <a:r>
              <a:rPr sz="3950" b="1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3950" b="1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3950">
              <a:latin typeface="Arial"/>
              <a:cs typeface="Arial"/>
            </a:endParaRPr>
          </a:p>
          <a:p>
            <a:pPr marL="31750" marR="26034" algn="ctr">
              <a:lnSpc>
                <a:spcPct val="100000"/>
              </a:lnSpc>
              <a:spcBef>
                <a:spcPts val="9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newly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diagnosed patients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6466233"/>
            <a:ext cx="1171767" cy="1632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42859" y="4066389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7973" y="19753"/>
                </a:moveTo>
                <a:lnTo>
                  <a:pt x="7973" y="0"/>
                </a:lnTo>
                <a:lnTo>
                  <a:pt x="7973" y="19753"/>
                </a:lnTo>
                <a:lnTo>
                  <a:pt x="0" y="19753"/>
                </a:lnTo>
                <a:lnTo>
                  <a:pt x="7973" y="1975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1932" y="4006943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0"/>
                </a:moveTo>
                <a:lnTo>
                  <a:pt x="18900" y="0"/>
                </a:lnTo>
                <a:lnTo>
                  <a:pt x="0" y="0"/>
                </a:lnTo>
                <a:lnTo>
                  <a:pt x="0" y="8322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58808" y="370945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727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0833" y="4026670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0" y="0"/>
                </a:moveTo>
                <a:lnTo>
                  <a:pt x="0" y="19727"/>
                </a:lnTo>
                <a:lnTo>
                  <a:pt x="10631" y="8322"/>
                </a:lnTo>
                <a:lnTo>
                  <a:pt x="14175" y="2465"/>
                </a:lnTo>
                <a:lnTo>
                  <a:pt x="1063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26457" y="3967225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727"/>
                </a:moveTo>
                <a:lnTo>
                  <a:pt x="10926" y="16645"/>
                </a:lnTo>
                <a:lnTo>
                  <a:pt x="16537" y="9863"/>
                </a:lnTo>
                <a:lnTo>
                  <a:pt x="18604" y="3082"/>
                </a:lnTo>
                <a:lnTo>
                  <a:pt x="18900" y="0"/>
                </a:lnTo>
                <a:lnTo>
                  <a:pt x="0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25714" y="3907780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14193" y="19727"/>
                </a:moveTo>
                <a:lnTo>
                  <a:pt x="14193" y="0"/>
                </a:lnTo>
                <a:lnTo>
                  <a:pt x="14193" y="19727"/>
                </a:lnTo>
                <a:lnTo>
                  <a:pt x="0" y="19727"/>
                </a:lnTo>
                <a:lnTo>
                  <a:pt x="14193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34434" y="3868062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727"/>
                </a:moveTo>
                <a:lnTo>
                  <a:pt x="18900" y="19727"/>
                </a:lnTo>
                <a:lnTo>
                  <a:pt x="18900" y="0"/>
                </a:lnTo>
                <a:lnTo>
                  <a:pt x="0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66785" y="3848072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0" y="19990"/>
                </a:lnTo>
                <a:lnTo>
                  <a:pt x="2657" y="8433"/>
                </a:lnTo>
                <a:lnTo>
                  <a:pt x="7087" y="2498"/>
                </a:lnTo>
                <a:lnTo>
                  <a:pt x="7973" y="312"/>
                </a:lnTo>
                <a:lnTo>
                  <a:pt x="2657" y="104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99135" y="3848072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990"/>
                </a:moveTo>
                <a:lnTo>
                  <a:pt x="18900" y="0"/>
                </a:lnTo>
                <a:lnTo>
                  <a:pt x="7973" y="312"/>
                </a:lnTo>
                <a:lnTo>
                  <a:pt x="2362" y="2498"/>
                </a:lnTo>
                <a:lnTo>
                  <a:pt x="295" y="8433"/>
                </a:lnTo>
                <a:lnTo>
                  <a:pt x="0" y="199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99581" y="4264636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0" y="19832"/>
                </a:lnTo>
                <a:lnTo>
                  <a:pt x="2657" y="16733"/>
                </a:lnTo>
                <a:lnTo>
                  <a:pt x="7087" y="9916"/>
                </a:lnTo>
                <a:lnTo>
                  <a:pt x="7973" y="3098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75207" y="4224971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0"/>
                </a:lnTo>
                <a:lnTo>
                  <a:pt x="15946" y="309"/>
                </a:lnTo>
                <a:lnTo>
                  <a:pt x="9450" y="2479"/>
                </a:lnTo>
                <a:lnTo>
                  <a:pt x="2953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50833" y="4205138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0926" y="19522"/>
                </a:lnTo>
                <a:lnTo>
                  <a:pt x="16537" y="17353"/>
                </a:lnTo>
                <a:lnTo>
                  <a:pt x="18604" y="11465"/>
                </a:lnTo>
                <a:lnTo>
                  <a:pt x="18900" y="0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56299" y="4185305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7984" y="19832"/>
                </a:moveTo>
                <a:lnTo>
                  <a:pt x="26884" y="0"/>
                </a:lnTo>
                <a:lnTo>
                  <a:pt x="15957" y="309"/>
                </a:lnTo>
                <a:lnTo>
                  <a:pt x="10346" y="2479"/>
                </a:lnTo>
                <a:lnTo>
                  <a:pt x="8279" y="8366"/>
                </a:lnTo>
                <a:lnTo>
                  <a:pt x="7984" y="19832"/>
                </a:lnTo>
                <a:close/>
              </a:path>
              <a:path w="27304" h="40004">
                <a:moveTo>
                  <a:pt x="0" y="36566"/>
                </a:moveTo>
                <a:lnTo>
                  <a:pt x="7984" y="39665"/>
                </a:lnTo>
                <a:lnTo>
                  <a:pt x="7984" y="19832"/>
                </a:lnTo>
                <a:lnTo>
                  <a:pt x="5322" y="22931"/>
                </a:lnTo>
                <a:lnTo>
                  <a:pt x="887" y="29748"/>
                </a:lnTo>
                <a:lnTo>
                  <a:pt x="0" y="3656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58808" y="4205138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19832"/>
                </a:lnTo>
                <a:lnTo>
                  <a:pt x="18900" y="0"/>
                </a:lnTo>
                <a:lnTo>
                  <a:pt x="0" y="0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72259" y="4236436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28199"/>
                </a:moveTo>
                <a:lnTo>
                  <a:pt x="10926" y="36566"/>
                </a:lnTo>
                <a:lnTo>
                  <a:pt x="16537" y="35636"/>
                </a:lnTo>
                <a:lnTo>
                  <a:pt x="18604" y="30988"/>
                </a:lnTo>
                <a:lnTo>
                  <a:pt x="18900" y="28199"/>
                </a:lnTo>
                <a:lnTo>
                  <a:pt x="37800" y="8366"/>
                </a:lnTo>
                <a:lnTo>
                  <a:pt x="26873" y="0"/>
                </a:lnTo>
                <a:lnTo>
                  <a:pt x="21262" y="929"/>
                </a:lnTo>
                <a:lnTo>
                  <a:pt x="19195" y="5577"/>
                </a:lnTo>
                <a:lnTo>
                  <a:pt x="18900" y="8366"/>
                </a:lnTo>
                <a:lnTo>
                  <a:pt x="0" y="2819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64729" y="4938867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0"/>
                </a:lnTo>
                <a:lnTo>
                  <a:pt x="7973" y="3098"/>
                </a:lnTo>
                <a:lnTo>
                  <a:pt x="2362" y="9916"/>
                </a:lnTo>
                <a:lnTo>
                  <a:pt x="295" y="16733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7381" y="4502601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19832"/>
                </a:moveTo>
                <a:lnTo>
                  <a:pt x="0" y="39665"/>
                </a:lnTo>
                <a:lnTo>
                  <a:pt x="2957" y="39355"/>
                </a:lnTo>
                <a:lnTo>
                  <a:pt x="9462" y="37186"/>
                </a:lnTo>
                <a:lnTo>
                  <a:pt x="15968" y="31298"/>
                </a:lnTo>
                <a:lnTo>
                  <a:pt x="18925" y="19832"/>
                </a:lnTo>
                <a:lnTo>
                  <a:pt x="21583" y="16733"/>
                </a:lnTo>
                <a:lnTo>
                  <a:pt x="26012" y="9916"/>
                </a:lnTo>
                <a:lnTo>
                  <a:pt x="26898" y="3098"/>
                </a:lnTo>
                <a:lnTo>
                  <a:pt x="18925" y="0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31932" y="4542266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4" h="48260">
                <a:moveTo>
                  <a:pt x="0" y="19806"/>
                </a:moveTo>
                <a:lnTo>
                  <a:pt x="0" y="39638"/>
                </a:lnTo>
                <a:lnTo>
                  <a:pt x="295" y="48005"/>
                </a:lnTo>
                <a:lnTo>
                  <a:pt x="2362" y="47076"/>
                </a:lnTo>
                <a:lnTo>
                  <a:pt x="7973" y="42427"/>
                </a:lnTo>
                <a:lnTo>
                  <a:pt x="18604" y="39714"/>
                </a:lnTo>
                <a:lnTo>
                  <a:pt x="18900" y="39638"/>
                </a:lnTo>
                <a:lnTo>
                  <a:pt x="21557" y="25078"/>
                </a:lnTo>
                <a:lnTo>
                  <a:pt x="25987" y="12382"/>
                </a:lnTo>
                <a:lnTo>
                  <a:pt x="26873" y="3404"/>
                </a:lnTo>
                <a:lnTo>
                  <a:pt x="18900" y="0"/>
                </a:lnTo>
                <a:lnTo>
                  <a:pt x="18604" y="3094"/>
                </a:lnTo>
                <a:lnTo>
                  <a:pt x="16537" y="9903"/>
                </a:lnTo>
                <a:lnTo>
                  <a:pt x="10926" y="16711"/>
                </a:lnTo>
                <a:lnTo>
                  <a:pt x="295" y="19722"/>
                </a:lnTo>
                <a:lnTo>
                  <a:pt x="0" y="198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26458" y="462157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832"/>
                </a:moveTo>
                <a:lnTo>
                  <a:pt x="0" y="39665"/>
                </a:lnTo>
                <a:lnTo>
                  <a:pt x="2953" y="39355"/>
                </a:lnTo>
                <a:lnTo>
                  <a:pt x="9450" y="37186"/>
                </a:lnTo>
                <a:lnTo>
                  <a:pt x="15946" y="31298"/>
                </a:lnTo>
                <a:lnTo>
                  <a:pt x="18903" y="19829"/>
                </a:lnTo>
                <a:lnTo>
                  <a:pt x="37825" y="0"/>
                </a:lnTo>
                <a:lnTo>
                  <a:pt x="26588" y="309"/>
                </a:lnTo>
                <a:lnTo>
                  <a:pt x="18903" y="2479"/>
                </a:lnTo>
                <a:lnTo>
                  <a:pt x="11222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75653" y="5176832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0"/>
                </a:lnTo>
                <a:lnTo>
                  <a:pt x="7973" y="309"/>
                </a:lnTo>
                <a:lnTo>
                  <a:pt x="2362" y="2479"/>
                </a:lnTo>
                <a:lnTo>
                  <a:pt x="295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9262647" y="4304275"/>
            <a:ext cx="1418590" cy="1502410"/>
            <a:chOff x="9262647" y="4304275"/>
            <a:chExt cx="1418590" cy="1502410"/>
          </a:xfrm>
        </p:grpSpPr>
        <p:sp>
          <p:nvSpPr>
            <p:cNvPr id="24" name="object 24"/>
            <p:cNvSpPr/>
            <p:nvPr/>
          </p:nvSpPr>
          <p:spPr>
            <a:xfrm>
              <a:off x="10321429" y="5335493"/>
              <a:ext cx="57150" cy="59690"/>
            </a:xfrm>
            <a:custGeom>
              <a:avLst/>
              <a:gdLst/>
              <a:ahLst/>
              <a:cxnLst/>
              <a:rect l="l" t="t" r="r" b="b"/>
              <a:pathLst>
                <a:path w="57150" h="59689">
                  <a:moveTo>
                    <a:pt x="0" y="59471"/>
                  </a:moveTo>
                  <a:lnTo>
                    <a:pt x="37825" y="39638"/>
                  </a:lnTo>
                  <a:lnTo>
                    <a:pt x="40778" y="25089"/>
                  </a:lnTo>
                  <a:lnTo>
                    <a:pt x="47275" y="12392"/>
                  </a:lnTo>
                  <a:lnTo>
                    <a:pt x="53772" y="3408"/>
                  </a:lnTo>
                  <a:lnTo>
                    <a:pt x="56725" y="0"/>
                  </a:lnTo>
                  <a:lnTo>
                    <a:pt x="53476" y="309"/>
                  </a:lnTo>
                  <a:lnTo>
                    <a:pt x="44912" y="2479"/>
                  </a:lnTo>
                  <a:lnTo>
                    <a:pt x="32804" y="8366"/>
                  </a:lnTo>
                  <a:lnTo>
                    <a:pt x="18925" y="19832"/>
                  </a:lnTo>
                  <a:lnTo>
                    <a:pt x="7984" y="23237"/>
                  </a:lnTo>
                  <a:lnTo>
                    <a:pt x="2365" y="32214"/>
                  </a:lnTo>
                  <a:lnTo>
                    <a:pt x="295" y="44911"/>
                  </a:lnTo>
                  <a:lnTo>
                    <a:pt x="0" y="59471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2647" y="4304275"/>
              <a:ext cx="1418034" cy="14228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962202" y="5485761"/>
              <a:ext cx="57150" cy="63500"/>
            </a:xfrm>
            <a:custGeom>
              <a:avLst/>
              <a:gdLst/>
              <a:ahLst/>
              <a:cxnLst/>
              <a:rect l="l" t="t" r="r" b="b"/>
              <a:pathLst>
                <a:path w="57150" h="63500">
                  <a:moveTo>
                    <a:pt x="0" y="48032"/>
                  </a:moveTo>
                  <a:lnTo>
                    <a:pt x="3248" y="59188"/>
                  </a:lnTo>
                  <a:lnTo>
                    <a:pt x="11815" y="62906"/>
                  </a:lnTo>
                  <a:lnTo>
                    <a:pt x="23931" y="59188"/>
                  </a:lnTo>
                  <a:lnTo>
                    <a:pt x="54362" y="20762"/>
                  </a:lnTo>
                  <a:lnTo>
                    <a:pt x="56725" y="8366"/>
                  </a:lnTo>
                  <a:lnTo>
                    <a:pt x="53772" y="0"/>
                  </a:lnTo>
                  <a:lnTo>
                    <a:pt x="47275" y="929"/>
                  </a:lnTo>
                  <a:lnTo>
                    <a:pt x="40778" y="5577"/>
                  </a:lnTo>
                  <a:lnTo>
                    <a:pt x="37825" y="8366"/>
                  </a:lnTo>
                  <a:lnTo>
                    <a:pt x="0" y="4803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2339" y="5637908"/>
              <a:ext cx="64388" cy="743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2011" y="5737052"/>
              <a:ext cx="64414" cy="6941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59700" y="5910587"/>
            <a:ext cx="75625" cy="74346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9338273" y="5796550"/>
            <a:ext cx="76200" cy="54610"/>
          </a:xfrm>
          <a:custGeom>
            <a:avLst/>
            <a:gdLst/>
            <a:ahLst/>
            <a:cxnLst/>
            <a:rect l="l" t="t" r="r" b="b"/>
            <a:pathLst>
              <a:path w="76200" h="54610">
                <a:moveTo>
                  <a:pt x="0" y="54539"/>
                </a:moveTo>
                <a:lnTo>
                  <a:pt x="37825" y="54539"/>
                </a:lnTo>
                <a:lnTo>
                  <a:pt x="75625" y="14874"/>
                </a:lnTo>
                <a:lnTo>
                  <a:pt x="72377" y="3718"/>
                </a:lnTo>
                <a:lnTo>
                  <a:pt x="63812" y="0"/>
                </a:lnTo>
                <a:lnTo>
                  <a:pt x="51705" y="3718"/>
                </a:lnTo>
                <a:lnTo>
                  <a:pt x="37825" y="14874"/>
                </a:lnTo>
                <a:lnTo>
                  <a:pt x="23931" y="26650"/>
                </a:lnTo>
                <a:lnTo>
                  <a:pt x="11815" y="34707"/>
                </a:lnTo>
                <a:lnTo>
                  <a:pt x="3248" y="42764"/>
                </a:lnTo>
                <a:lnTo>
                  <a:pt x="0" y="5453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8273" y="5955184"/>
            <a:ext cx="75625" cy="6941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9373" y="6133678"/>
            <a:ext cx="75625" cy="7434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9054719" y="5494134"/>
            <a:ext cx="76200" cy="173990"/>
          </a:xfrm>
          <a:custGeom>
            <a:avLst/>
            <a:gdLst/>
            <a:ahLst/>
            <a:cxnLst/>
            <a:rect l="l" t="t" r="r" b="b"/>
            <a:pathLst>
              <a:path w="76200" h="173989">
                <a:moveTo>
                  <a:pt x="56692" y="59499"/>
                </a:moveTo>
                <a:lnTo>
                  <a:pt x="53441" y="48348"/>
                </a:lnTo>
                <a:lnTo>
                  <a:pt x="44881" y="44627"/>
                </a:lnTo>
                <a:lnTo>
                  <a:pt x="35801" y="47421"/>
                </a:lnTo>
                <a:lnTo>
                  <a:pt x="37795" y="39662"/>
                </a:lnTo>
                <a:lnTo>
                  <a:pt x="26873" y="42760"/>
                </a:lnTo>
                <a:lnTo>
                  <a:pt x="21259" y="49580"/>
                </a:lnTo>
                <a:lnTo>
                  <a:pt x="19189" y="56400"/>
                </a:lnTo>
                <a:lnTo>
                  <a:pt x="18897" y="59499"/>
                </a:lnTo>
                <a:lnTo>
                  <a:pt x="56692" y="59499"/>
                </a:lnTo>
                <a:close/>
              </a:path>
              <a:path w="76200" h="173989">
                <a:moveTo>
                  <a:pt x="56692" y="19837"/>
                </a:moveTo>
                <a:lnTo>
                  <a:pt x="37795" y="19837"/>
                </a:lnTo>
                <a:lnTo>
                  <a:pt x="18897" y="19837"/>
                </a:lnTo>
                <a:lnTo>
                  <a:pt x="19088" y="25654"/>
                </a:lnTo>
                <a:lnTo>
                  <a:pt x="11811" y="29743"/>
                </a:lnTo>
                <a:lnTo>
                  <a:pt x="3238" y="36563"/>
                </a:lnTo>
                <a:lnTo>
                  <a:pt x="0" y="39662"/>
                </a:lnTo>
                <a:lnTo>
                  <a:pt x="37795" y="39662"/>
                </a:lnTo>
                <a:lnTo>
                  <a:pt x="40754" y="28194"/>
                </a:lnTo>
                <a:lnTo>
                  <a:pt x="47244" y="22313"/>
                </a:lnTo>
                <a:lnTo>
                  <a:pt x="53746" y="20142"/>
                </a:lnTo>
                <a:lnTo>
                  <a:pt x="56692" y="19837"/>
                </a:lnTo>
                <a:close/>
              </a:path>
              <a:path w="76200" h="173989">
                <a:moveTo>
                  <a:pt x="75590" y="138823"/>
                </a:moveTo>
                <a:lnTo>
                  <a:pt x="56692" y="138823"/>
                </a:lnTo>
                <a:lnTo>
                  <a:pt x="42811" y="150279"/>
                </a:lnTo>
                <a:lnTo>
                  <a:pt x="30708" y="156159"/>
                </a:lnTo>
                <a:lnTo>
                  <a:pt x="22148" y="158330"/>
                </a:lnTo>
                <a:lnTo>
                  <a:pt x="18897" y="158635"/>
                </a:lnTo>
                <a:lnTo>
                  <a:pt x="22148" y="169786"/>
                </a:lnTo>
                <a:lnTo>
                  <a:pt x="30708" y="173507"/>
                </a:lnTo>
                <a:lnTo>
                  <a:pt x="42811" y="169786"/>
                </a:lnTo>
                <a:lnTo>
                  <a:pt x="56692" y="158635"/>
                </a:lnTo>
                <a:lnTo>
                  <a:pt x="67627" y="155536"/>
                </a:lnTo>
                <a:lnTo>
                  <a:pt x="73228" y="148729"/>
                </a:lnTo>
                <a:lnTo>
                  <a:pt x="75298" y="141922"/>
                </a:lnTo>
                <a:lnTo>
                  <a:pt x="75590" y="138823"/>
                </a:lnTo>
                <a:close/>
              </a:path>
              <a:path w="76200" h="173989">
                <a:moveTo>
                  <a:pt x="75590" y="79336"/>
                </a:moveTo>
                <a:lnTo>
                  <a:pt x="56692" y="79336"/>
                </a:lnTo>
                <a:lnTo>
                  <a:pt x="42811" y="82435"/>
                </a:lnTo>
                <a:lnTo>
                  <a:pt x="30708" y="89242"/>
                </a:lnTo>
                <a:lnTo>
                  <a:pt x="22148" y="96062"/>
                </a:lnTo>
                <a:lnTo>
                  <a:pt x="18897" y="99161"/>
                </a:lnTo>
                <a:lnTo>
                  <a:pt x="56692" y="99161"/>
                </a:lnTo>
                <a:lnTo>
                  <a:pt x="75590" y="79336"/>
                </a:lnTo>
                <a:close/>
              </a:path>
              <a:path w="76200" h="173989">
                <a:moveTo>
                  <a:pt x="75590" y="39662"/>
                </a:moveTo>
                <a:lnTo>
                  <a:pt x="72351" y="31292"/>
                </a:lnTo>
                <a:lnTo>
                  <a:pt x="63779" y="32232"/>
                </a:lnTo>
                <a:lnTo>
                  <a:pt x="51676" y="36880"/>
                </a:lnTo>
                <a:lnTo>
                  <a:pt x="37795" y="39662"/>
                </a:lnTo>
                <a:lnTo>
                  <a:pt x="75590" y="39662"/>
                </a:lnTo>
                <a:close/>
              </a:path>
              <a:path w="76200" h="173989">
                <a:moveTo>
                  <a:pt x="75590" y="0"/>
                </a:moveTo>
                <a:lnTo>
                  <a:pt x="72351" y="3098"/>
                </a:lnTo>
                <a:lnTo>
                  <a:pt x="63779" y="9918"/>
                </a:lnTo>
                <a:lnTo>
                  <a:pt x="51676" y="16738"/>
                </a:lnTo>
                <a:lnTo>
                  <a:pt x="37795" y="19837"/>
                </a:lnTo>
                <a:lnTo>
                  <a:pt x="51676" y="19519"/>
                </a:lnTo>
                <a:lnTo>
                  <a:pt x="63779" y="17348"/>
                </a:lnTo>
                <a:lnTo>
                  <a:pt x="72351" y="11468"/>
                </a:lnTo>
                <a:lnTo>
                  <a:pt x="7559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73622" y="5712261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39665"/>
                </a:moveTo>
                <a:lnTo>
                  <a:pt x="37800" y="39665"/>
                </a:lnTo>
                <a:lnTo>
                  <a:pt x="48726" y="27889"/>
                </a:lnTo>
                <a:lnTo>
                  <a:pt x="54337" y="19832"/>
                </a:lnTo>
                <a:lnTo>
                  <a:pt x="56404" y="11775"/>
                </a:lnTo>
                <a:lnTo>
                  <a:pt x="56700" y="0"/>
                </a:lnTo>
                <a:lnTo>
                  <a:pt x="37800" y="19832"/>
                </a:lnTo>
                <a:lnTo>
                  <a:pt x="23920" y="22931"/>
                </a:lnTo>
                <a:lnTo>
                  <a:pt x="11812" y="29748"/>
                </a:lnTo>
                <a:lnTo>
                  <a:pt x="3248" y="36566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54721" y="5831257"/>
            <a:ext cx="76200" cy="40005"/>
          </a:xfrm>
          <a:custGeom>
            <a:avLst/>
            <a:gdLst/>
            <a:ahLst/>
            <a:cxnLst/>
            <a:rect l="l" t="t" r="r" b="b"/>
            <a:pathLst>
              <a:path w="76200" h="40004">
                <a:moveTo>
                  <a:pt x="0" y="39665"/>
                </a:moveTo>
                <a:lnTo>
                  <a:pt x="37800" y="39665"/>
                </a:lnTo>
                <a:lnTo>
                  <a:pt x="51679" y="27889"/>
                </a:lnTo>
                <a:lnTo>
                  <a:pt x="63787" y="19832"/>
                </a:lnTo>
                <a:lnTo>
                  <a:pt x="72351" y="11775"/>
                </a:lnTo>
                <a:lnTo>
                  <a:pt x="75600" y="0"/>
                </a:lnTo>
                <a:lnTo>
                  <a:pt x="37800" y="0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35822" y="5970059"/>
            <a:ext cx="94615" cy="54610"/>
          </a:xfrm>
          <a:custGeom>
            <a:avLst/>
            <a:gdLst/>
            <a:ahLst/>
            <a:cxnLst/>
            <a:rect l="l" t="t" r="r" b="b"/>
            <a:pathLst>
              <a:path w="94615" h="54610">
                <a:moveTo>
                  <a:pt x="0" y="39665"/>
                </a:moveTo>
                <a:lnTo>
                  <a:pt x="3248" y="50821"/>
                </a:lnTo>
                <a:lnTo>
                  <a:pt x="11812" y="54539"/>
                </a:lnTo>
                <a:lnTo>
                  <a:pt x="23920" y="50821"/>
                </a:lnTo>
                <a:lnTo>
                  <a:pt x="37800" y="39665"/>
                </a:lnTo>
                <a:lnTo>
                  <a:pt x="62606" y="36256"/>
                </a:lnTo>
                <a:lnTo>
                  <a:pt x="80325" y="27269"/>
                </a:lnTo>
                <a:lnTo>
                  <a:pt x="90956" y="14564"/>
                </a:lnTo>
                <a:lnTo>
                  <a:pt x="94500" y="0"/>
                </a:lnTo>
                <a:lnTo>
                  <a:pt x="56700" y="0"/>
                </a:lnTo>
                <a:lnTo>
                  <a:pt x="42525" y="14564"/>
                </a:lnTo>
                <a:lnTo>
                  <a:pt x="28350" y="27269"/>
                </a:lnTo>
                <a:lnTo>
                  <a:pt x="14175" y="36256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16921" y="6133678"/>
            <a:ext cx="94500" cy="693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8022" y="6331979"/>
            <a:ext cx="75600" cy="69414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8827668" y="5553626"/>
            <a:ext cx="76200" cy="133985"/>
            <a:chOff x="8827668" y="5553626"/>
            <a:chExt cx="76200" cy="133985"/>
          </a:xfrm>
        </p:grpSpPr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7668" y="5553626"/>
              <a:ext cx="75852" cy="743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827668" y="5652763"/>
              <a:ext cx="76200" cy="34925"/>
            </a:xfrm>
            <a:custGeom>
              <a:avLst/>
              <a:gdLst/>
              <a:ahLst/>
              <a:cxnLst/>
              <a:rect l="l" t="t" r="r" b="b"/>
              <a:pathLst>
                <a:path w="76200" h="34925">
                  <a:moveTo>
                    <a:pt x="0" y="19832"/>
                  </a:moveTo>
                  <a:lnTo>
                    <a:pt x="3252" y="30988"/>
                  </a:lnTo>
                  <a:lnTo>
                    <a:pt x="11844" y="34707"/>
                  </a:lnTo>
                  <a:lnTo>
                    <a:pt x="24026" y="30988"/>
                  </a:lnTo>
                  <a:lnTo>
                    <a:pt x="38052" y="19832"/>
                  </a:lnTo>
                  <a:lnTo>
                    <a:pt x="51931" y="16733"/>
                  </a:lnTo>
                  <a:lnTo>
                    <a:pt x="64039" y="9916"/>
                  </a:lnTo>
                  <a:lnTo>
                    <a:pt x="72603" y="3098"/>
                  </a:lnTo>
                  <a:lnTo>
                    <a:pt x="75852" y="0"/>
                  </a:lnTo>
                  <a:lnTo>
                    <a:pt x="38052" y="0"/>
                  </a:lnTo>
                  <a:lnTo>
                    <a:pt x="24026" y="11465"/>
                  </a:lnTo>
                  <a:lnTo>
                    <a:pt x="11844" y="17353"/>
                  </a:lnTo>
                  <a:lnTo>
                    <a:pt x="3252" y="19522"/>
                  </a:lnTo>
                  <a:lnTo>
                    <a:pt x="0" y="1983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8819991" y="5732093"/>
            <a:ext cx="64769" cy="34925"/>
          </a:xfrm>
          <a:custGeom>
            <a:avLst/>
            <a:gdLst/>
            <a:ahLst/>
            <a:cxnLst/>
            <a:rect l="l" t="t" r="r" b="b"/>
            <a:pathLst>
              <a:path w="64770" h="34925">
                <a:moveTo>
                  <a:pt x="0" y="30988"/>
                </a:moveTo>
                <a:lnTo>
                  <a:pt x="2953" y="34707"/>
                </a:lnTo>
                <a:lnTo>
                  <a:pt x="12993" y="30988"/>
                </a:lnTo>
                <a:lnTo>
                  <a:pt x="26578" y="19832"/>
                </a:lnTo>
                <a:lnTo>
                  <a:pt x="40603" y="16733"/>
                </a:lnTo>
                <a:lnTo>
                  <a:pt x="52786" y="9916"/>
                </a:lnTo>
                <a:lnTo>
                  <a:pt x="61377" y="3098"/>
                </a:lnTo>
                <a:lnTo>
                  <a:pt x="64630" y="0"/>
                </a:lnTo>
                <a:lnTo>
                  <a:pt x="45730" y="0"/>
                </a:lnTo>
                <a:lnTo>
                  <a:pt x="23731" y="3098"/>
                </a:lnTo>
                <a:lnTo>
                  <a:pt x="12434" y="9916"/>
                </a:lnTo>
                <a:lnTo>
                  <a:pt x="8272" y="16733"/>
                </a:lnTo>
                <a:lnTo>
                  <a:pt x="7678" y="19832"/>
                </a:lnTo>
                <a:lnTo>
                  <a:pt x="0" y="3098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08768" y="5831257"/>
            <a:ext cx="76200" cy="40005"/>
          </a:xfrm>
          <a:custGeom>
            <a:avLst/>
            <a:gdLst/>
            <a:ahLst/>
            <a:cxnLst/>
            <a:rect l="l" t="t" r="r" b="b"/>
            <a:pathLst>
              <a:path w="76200" h="40004">
                <a:moveTo>
                  <a:pt x="0" y="39665"/>
                </a:moveTo>
                <a:lnTo>
                  <a:pt x="37800" y="39665"/>
                </a:lnTo>
                <a:lnTo>
                  <a:pt x="51825" y="27889"/>
                </a:lnTo>
                <a:lnTo>
                  <a:pt x="64008" y="19832"/>
                </a:lnTo>
                <a:lnTo>
                  <a:pt x="72599" y="11775"/>
                </a:lnTo>
                <a:lnTo>
                  <a:pt x="75852" y="0"/>
                </a:lnTo>
                <a:lnTo>
                  <a:pt x="37800" y="0"/>
                </a:lnTo>
                <a:lnTo>
                  <a:pt x="23920" y="3408"/>
                </a:lnTo>
                <a:lnTo>
                  <a:pt x="11812" y="12395"/>
                </a:lnTo>
                <a:lnTo>
                  <a:pt x="3248" y="25100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89868" y="5950226"/>
            <a:ext cx="76200" cy="54610"/>
          </a:xfrm>
          <a:custGeom>
            <a:avLst/>
            <a:gdLst/>
            <a:ahLst/>
            <a:cxnLst/>
            <a:rect l="l" t="t" r="r" b="b"/>
            <a:pathLst>
              <a:path w="76200" h="54610">
                <a:moveTo>
                  <a:pt x="0" y="39665"/>
                </a:moveTo>
                <a:lnTo>
                  <a:pt x="590" y="50821"/>
                </a:lnTo>
                <a:lnTo>
                  <a:pt x="4725" y="54539"/>
                </a:lnTo>
                <a:lnTo>
                  <a:pt x="15946" y="50821"/>
                </a:lnTo>
                <a:lnTo>
                  <a:pt x="37800" y="39665"/>
                </a:lnTo>
                <a:lnTo>
                  <a:pt x="51719" y="36256"/>
                </a:lnTo>
                <a:lnTo>
                  <a:pt x="63913" y="27269"/>
                </a:lnTo>
                <a:lnTo>
                  <a:pt x="72564" y="14564"/>
                </a:lnTo>
                <a:lnTo>
                  <a:pt x="75852" y="0"/>
                </a:lnTo>
                <a:lnTo>
                  <a:pt x="37800" y="0"/>
                </a:lnTo>
                <a:lnTo>
                  <a:pt x="23920" y="11775"/>
                </a:lnTo>
                <a:lnTo>
                  <a:pt x="11812" y="19832"/>
                </a:lnTo>
                <a:lnTo>
                  <a:pt x="3248" y="27889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52068" y="6094013"/>
            <a:ext cx="83820" cy="54610"/>
          </a:xfrm>
          <a:custGeom>
            <a:avLst/>
            <a:gdLst/>
            <a:ahLst/>
            <a:cxnLst/>
            <a:rect l="l" t="t" r="r" b="b"/>
            <a:pathLst>
              <a:path w="83820" h="54610">
                <a:moveTo>
                  <a:pt x="0" y="54539"/>
                </a:moveTo>
                <a:lnTo>
                  <a:pt x="37800" y="54539"/>
                </a:lnTo>
                <a:lnTo>
                  <a:pt x="51679" y="51131"/>
                </a:lnTo>
                <a:lnTo>
                  <a:pt x="63787" y="42144"/>
                </a:lnTo>
                <a:lnTo>
                  <a:pt x="72351" y="29439"/>
                </a:lnTo>
                <a:lnTo>
                  <a:pt x="75600" y="14874"/>
                </a:lnTo>
                <a:lnTo>
                  <a:pt x="83278" y="3718"/>
                </a:lnTo>
                <a:lnTo>
                  <a:pt x="80325" y="0"/>
                </a:lnTo>
                <a:lnTo>
                  <a:pt x="70284" y="3718"/>
                </a:lnTo>
                <a:lnTo>
                  <a:pt x="56700" y="14874"/>
                </a:lnTo>
                <a:lnTo>
                  <a:pt x="31893" y="18283"/>
                </a:lnTo>
                <a:lnTo>
                  <a:pt x="14175" y="27269"/>
                </a:lnTo>
                <a:lnTo>
                  <a:pt x="3543" y="39975"/>
                </a:lnTo>
                <a:lnTo>
                  <a:pt x="0" y="5453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4268" y="6272481"/>
            <a:ext cx="94615" cy="63500"/>
          </a:xfrm>
          <a:custGeom>
            <a:avLst/>
            <a:gdLst/>
            <a:ahLst/>
            <a:cxnLst/>
            <a:rect l="l" t="t" r="r" b="b"/>
            <a:pathLst>
              <a:path w="94615" h="63500">
                <a:moveTo>
                  <a:pt x="0" y="54539"/>
                </a:moveTo>
                <a:lnTo>
                  <a:pt x="3248" y="57328"/>
                </a:lnTo>
                <a:lnTo>
                  <a:pt x="11812" y="61977"/>
                </a:lnTo>
                <a:lnTo>
                  <a:pt x="23920" y="62906"/>
                </a:lnTo>
                <a:lnTo>
                  <a:pt x="37800" y="54539"/>
                </a:lnTo>
                <a:lnTo>
                  <a:pt x="51975" y="51131"/>
                </a:lnTo>
                <a:lnTo>
                  <a:pt x="66150" y="42144"/>
                </a:lnTo>
                <a:lnTo>
                  <a:pt x="80325" y="29439"/>
                </a:lnTo>
                <a:lnTo>
                  <a:pt x="94500" y="14874"/>
                </a:lnTo>
                <a:lnTo>
                  <a:pt x="91251" y="3718"/>
                </a:lnTo>
                <a:lnTo>
                  <a:pt x="82687" y="0"/>
                </a:lnTo>
                <a:lnTo>
                  <a:pt x="70579" y="3718"/>
                </a:lnTo>
                <a:lnTo>
                  <a:pt x="56700" y="14874"/>
                </a:lnTo>
                <a:lnTo>
                  <a:pt x="42525" y="18283"/>
                </a:lnTo>
                <a:lnTo>
                  <a:pt x="28350" y="27269"/>
                </a:lnTo>
                <a:lnTo>
                  <a:pt x="14175" y="39975"/>
                </a:lnTo>
                <a:lnTo>
                  <a:pt x="0" y="5453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76468" y="6485666"/>
            <a:ext cx="76200" cy="48260"/>
          </a:xfrm>
          <a:custGeom>
            <a:avLst/>
            <a:gdLst/>
            <a:ahLst/>
            <a:cxnLst/>
            <a:rect l="l" t="t" r="r" b="b"/>
            <a:pathLst>
              <a:path w="76200" h="48259">
                <a:moveTo>
                  <a:pt x="0" y="39660"/>
                </a:moveTo>
                <a:lnTo>
                  <a:pt x="3248" y="42448"/>
                </a:lnTo>
                <a:lnTo>
                  <a:pt x="11812" y="47097"/>
                </a:lnTo>
                <a:lnTo>
                  <a:pt x="23920" y="48026"/>
                </a:lnTo>
                <a:lnTo>
                  <a:pt x="37800" y="39660"/>
                </a:lnTo>
                <a:lnTo>
                  <a:pt x="51679" y="36251"/>
                </a:lnTo>
                <a:lnTo>
                  <a:pt x="63787" y="27266"/>
                </a:lnTo>
                <a:lnTo>
                  <a:pt x="72351" y="14562"/>
                </a:lnTo>
                <a:lnTo>
                  <a:pt x="75600" y="0"/>
                </a:lnTo>
                <a:lnTo>
                  <a:pt x="37800" y="0"/>
                </a:lnTo>
                <a:lnTo>
                  <a:pt x="23920" y="3408"/>
                </a:lnTo>
                <a:lnTo>
                  <a:pt x="11812" y="12393"/>
                </a:lnTo>
                <a:lnTo>
                  <a:pt x="3248" y="25097"/>
                </a:lnTo>
                <a:lnTo>
                  <a:pt x="0" y="396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00859" y="5573471"/>
            <a:ext cx="94615" cy="173990"/>
          </a:xfrm>
          <a:custGeom>
            <a:avLst/>
            <a:gdLst/>
            <a:ahLst/>
            <a:cxnLst/>
            <a:rect l="l" t="t" r="r" b="b"/>
            <a:pathLst>
              <a:path w="94615" h="173989">
                <a:moveTo>
                  <a:pt x="75603" y="138798"/>
                </a:moveTo>
                <a:lnTo>
                  <a:pt x="37807" y="138798"/>
                </a:lnTo>
                <a:lnTo>
                  <a:pt x="23926" y="141897"/>
                </a:lnTo>
                <a:lnTo>
                  <a:pt x="11811" y="148717"/>
                </a:lnTo>
                <a:lnTo>
                  <a:pt x="3251" y="155524"/>
                </a:lnTo>
                <a:lnTo>
                  <a:pt x="0" y="158623"/>
                </a:lnTo>
                <a:lnTo>
                  <a:pt x="292" y="169786"/>
                </a:lnTo>
                <a:lnTo>
                  <a:pt x="2362" y="173507"/>
                </a:lnTo>
                <a:lnTo>
                  <a:pt x="7975" y="169786"/>
                </a:lnTo>
                <a:lnTo>
                  <a:pt x="18897" y="158623"/>
                </a:lnTo>
                <a:lnTo>
                  <a:pt x="41046" y="158318"/>
                </a:lnTo>
                <a:lnTo>
                  <a:pt x="54343" y="156146"/>
                </a:lnTo>
                <a:lnTo>
                  <a:pt x="64084" y="150266"/>
                </a:lnTo>
                <a:lnTo>
                  <a:pt x="75603" y="138798"/>
                </a:lnTo>
                <a:close/>
              </a:path>
              <a:path w="94615" h="173989">
                <a:moveTo>
                  <a:pt x="75603" y="79298"/>
                </a:moveTo>
                <a:lnTo>
                  <a:pt x="37807" y="79298"/>
                </a:lnTo>
                <a:lnTo>
                  <a:pt x="26581" y="82397"/>
                </a:lnTo>
                <a:lnTo>
                  <a:pt x="11226" y="96037"/>
                </a:lnTo>
                <a:lnTo>
                  <a:pt x="0" y="99136"/>
                </a:lnTo>
                <a:lnTo>
                  <a:pt x="37807" y="99136"/>
                </a:lnTo>
                <a:lnTo>
                  <a:pt x="51676" y="96037"/>
                </a:lnTo>
                <a:lnTo>
                  <a:pt x="63792" y="89217"/>
                </a:lnTo>
                <a:lnTo>
                  <a:pt x="72351" y="82397"/>
                </a:lnTo>
                <a:lnTo>
                  <a:pt x="75603" y="79298"/>
                </a:lnTo>
                <a:close/>
              </a:path>
              <a:path w="94615" h="173989">
                <a:moveTo>
                  <a:pt x="75603" y="0"/>
                </a:moveTo>
                <a:lnTo>
                  <a:pt x="61722" y="3098"/>
                </a:lnTo>
                <a:lnTo>
                  <a:pt x="49618" y="9906"/>
                </a:lnTo>
                <a:lnTo>
                  <a:pt x="41046" y="16725"/>
                </a:lnTo>
                <a:lnTo>
                  <a:pt x="37807" y="19824"/>
                </a:lnTo>
                <a:lnTo>
                  <a:pt x="41046" y="19519"/>
                </a:lnTo>
                <a:lnTo>
                  <a:pt x="49618" y="17348"/>
                </a:lnTo>
                <a:lnTo>
                  <a:pt x="61722" y="11455"/>
                </a:lnTo>
                <a:lnTo>
                  <a:pt x="75603" y="0"/>
                </a:lnTo>
                <a:close/>
              </a:path>
              <a:path w="94615" h="173989">
                <a:moveTo>
                  <a:pt x="94500" y="39662"/>
                </a:moveTo>
                <a:lnTo>
                  <a:pt x="18897" y="39662"/>
                </a:lnTo>
                <a:lnTo>
                  <a:pt x="22148" y="51130"/>
                </a:lnTo>
                <a:lnTo>
                  <a:pt x="30708" y="57010"/>
                </a:lnTo>
                <a:lnTo>
                  <a:pt x="42824" y="59182"/>
                </a:lnTo>
                <a:lnTo>
                  <a:pt x="56705" y="59486"/>
                </a:lnTo>
                <a:lnTo>
                  <a:pt x="70586" y="48031"/>
                </a:lnTo>
                <a:lnTo>
                  <a:pt x="82689" y="42138"/>
                </a:lnTo>
                <a:lnTo>
                  <a:pt x="91249" y="39966"/>
                </a:lnTo>
                <a:lnTo>
                  <a:pt x="94500" y="3966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74289" y="5796550"/>
            <a:ext cx="83820" cy="34925"/>
          </a:xfrm>
          <a:custGeom>
            <a:avLst/>
            <a:gdLst/>
            <a:ahLst/>
            <a:cxnLst/>
            <a:rect l="l" t="t" r="r" b="b"/>
            <a:pathLst>
              <a:path w="83820" h="34925">
                <a:moveTo>
                  <a:pt x="0" y="34707"/>
                </a:moveTo>
                <a:lnTo>
                  <a:pt x="26578" y="34707"/>
                </a:lnTo>
                <a:lnTo>
                  <a:pt x="51384" y="31608"/>
                </a:lnTo>
                <a:lnTo>
                  <a:pt x="69103" y="24790"/>
                </a:lnTo>
                <a:lnTo>
                  <a:pt x="79734" y="17973"/>
                </a:lnTo>
                <a:lnTo>
                  <a:pt x="83278" y="14874"/>
                </a:lnTo>
                <a:lnTo>
                  <a:pt x="80029" y="3718"/>
                </a:lnTo>
                <a:lnTo>
                  <a:pt x="71465" y="0"/>
                </a:lnTo>
                <a:lnTo>
                  <a:pt x="59358" y="3718"/>
                </a:lnTo>
                <a:lnTo>
                  <a:pt x="45478" y="14874"/>
                </a:lnTo>
                <a:lnTo>
                  <a:pt x="31598" y="15184"/>
                </a:lnTo>
                <a:lnTo>
                  <a:pt x="19490" y="17353"/>
                </a:lnTo>
                <a:lnTo>
                  <a:pt x="10926" y="23241"/>
                </a:lnTo>
                <a:lnTo>
                  <a:pt x="7678" y="34707"/>
                </a:lnTo>
                <a:lnTo>
                  <a:pt x="0" y="34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44167" y="5910587"/>
            <a:ext cx="76200" cy="40005"/>
          </a:xfrm>
          <a:custGeom>
            <a:avLst/>
            <a:gdLst/>
            <a:ahLst/>
            <a:cxnLst/>
            <a:rect l="l" t="t" r="r" b="b"/>
            <a:pathLst>
              <a:path w="76200" h="40004">
                <a:moveTo>
                  <a:pt x="0" y="19806"/>
                </a:moveTo>
                <a:lnTo>
                  <a:pt x="3248" y="31272"/>
                </a:lnTo>
                <a:lnTo>
                  <a:pt x="11812" y="37159"/>
                </a:lnTo>
                <a:lnTo>
                  <a:pt x="23920" y="39329"/>
                </a:lnTo>
                <a:lnTo>
                  <a:pt x="37800" y="39638"/>
                </a:lnTo>
                <a:lnTo>
                  <a:pt x="51679" y="36230"/>
                </a:lnTo>
                <a:lnTo>
                  <a:pt x="63787" y="27246"/>
                </a:lnTo>
                <a:lnTo>
                  <a:pt x="72351" y="14549"/>
                </a:lnTo>
                <a:lnTo>
                  <a:pt x="75600" y="0"/>
                </a:lnTo>
                <a:lnTo>
                  <a:pt x="56700" y="0"/>
                </a:lnTo>
                <a:lnTo>
                  <a:pt x="31893" y="3094"/>
                </a:lnTo>
                <a:lnTo>
                  <a:pt x="14175" y="9903"/>
                </a:lnTo>
                <a:lnTo>
                  <a:pt x="3543" y="16711"/>
                </a:lnTo>
                <a:lnTo>
                  <a:pt x="0" y="198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17589" y="6034515"/>
            <a:ext cx="83820" cy="54610"/>
          </a:xfrm>
          <a:custGeom>
            <a:avLst/>
            <a:gdLst/>
            <a:ahLst/>
            <a:cxnLst/>
            <a:rect l="l" t="t" r="r" b="b"/>
            <a:pathLst>
              <a:path w="83820" h="54610">
                <a:moveTo>
                  <a:pt x="0" y="46172"/>
                </a:moveTo>
                <a:lnTo>
                  <a:pt x="2953" y="52060"/>
                </a:lnTo>
                <a:lnTo>
                  <a:pt x="12993" y="54229"/>
                </a:lnTo>
                <a:lnTo>
                  <a:pt x="26578" y="54539"/>
                </a:lnTo>
                <a:lnTo>
                  <a:pt x="51384" y="51131"/>
                </a:lnTo>
                <a:lnTo>
                  <a:pt x="69103" y="42144"/>
                </a:lnTo>
                <a:lnTo>
                  <a:pt x="79734" y="29439"/>
                </a:lnTo>
                <a:lnTo>
                  <a:pt x="83278" y="14874"/>
                </a:lnTo>
                <a:lnTo>
                  <a:pt x="80029" y="3718"/>
                </a:lnTo>
                <a:lnTo>
                  <a:pt x="71465" y="0"/>
                </a:lnTo>
                <a:lnTo>
                  <a:pt x="59358" y="3718"/>
                </a:lnTo>
                <a:lnTo>
                  <a:pt x="45478" y="14874"/>
                </a:lnTo>
                <a:lnTo>
                  <a:pt x="31598" y="17973"/>
                </a:lnTo>
                <a:lnTo>
                  <a:pt x="19490" y="24790"/>
                </a:lnTo>
                <a:lnTo>
                  <a:pt x="10926" y="31608"/>
                </a:lnTo>
                <a:lnTo>
                  <a:pt x="7678" y="34707"/>
                </a:lnTo>
                <a:lnTo>
                  <a:pt x="0" y="4617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789" y="6188192"/>
            <a:ext cx="83820" cy="59690"/>
          </a:xfrm>
          <a:custGeom>
            <a:avLst/>
            <a:gdLst/>
            <a:ahLst/>
            <a:cxnLst/>
            <a:rect l="l" t="t" r="r" b="b"/>
            <a:pathLst>
              <a:path w="83820" h="59689">
                <a:moveTo>
                  <a:pt x="0" y="51131"/>
                </a:moveTo>
                <a:lnTo>
                  <a:pt x="2953" y="57018"/>
                </a:lnTo>
                <a:lnTo>
                  <a:pt x="12993" y="59188"/>
                </a:lnTo>
                <a:lnTo>
                  <a:pt x="26578" y="59497"/>
                </a:lnTo>
                <a:lnTo>
                  <a:pt x="43411" y="56089"/>
                </a:lnTo>
                <a:lnTo>
                  <a:pt x="62015" y="47102"/>
                </a:lnTo>
                <a:lnTo>
                  <a:pt x="77076" y="34397"/>
                </a:lnTo>
                <a:lnTo>
                  <a:pt x="83278" y="19832"/>
                </a:lnTo>
                <a:lnTo>
                  <a:pt x="80029" y="8366"/>
                </a:lnTo>
                <a:lnTo>
                  <a:pt x="71465" y="2479"/>
                </a:lnTo>
                <a:lnTo>
                  <a:pt x="59358" y="309"/>
                </a:lnTo>
                <a:lnTo>
                  <a:pt x="45478" y="0"/>
                </a:lnTo>
                <a:lnTo>
                  <a:pt x="7678" y="39665"/>
                </a:lnTo>
                <a:lnTo>
                  <a:pt x="0" y="5113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30767" y="6378151"/>
            <a:ext cx="76200" cy="48260"/>
          </a:xfrm>
          <a:custGeom>
            <a:avLst/>
            <a:gdLst/>
            <a:ahLst/>
            <a:cxnLst/>
            <a:rect l="l" t="t" r="r" b="b"/>
            <a:pathLst>
              <a:path w="76200" h="48260">
                <a:moveTo>
                  <a:pt x="0" y="28199"/>
                </a:moveTo>
                <a:lnTo>
                  <a:pt x="3248" y="39665"/>
                </a:lnTo>
                <a:lnTo>
                  <a:pt x="11812" y="45553"/>
                </a:lnTo>
                <a:lnTo>
                  <a:pt x="23920" y="47722"/>
                </a:lnTo>
                <a:lnTo>
                  <a:pt x="37800" y="48032"/>
                </a:lnTo>
                <a:lnTo>
                  <a:pt x="51679" y="44623"/>
                </a:lnTo>
                <a:lnTo>
                  <a:pt x="63787" y="35636"/>
                </a:lnTo>
                <a:lnTo>
                  <a:pt x="72351" y="22931"/>
                </a:lnTo>
                <a:lnTo>
                  <a:pt x="75600" y="8366"/>
                </a:lnTo>
                <a:lnTo>
                  <a:pt x="72351" y="5577"/>
                </a:lnTo>
                <a:lnTo>
                  <a:pt x="63787" y="929"/>
                </a:lnTo>
                <a:lnTo>
                  <a:pt x="51679" y="0"/>
                </a:lnTo>
                <a:lnTo>
                  <a:pt x="37800" y="8366"/>
                </a:lnTo>
                <a:lnTo>
                  <a:pt x="23920" y="11465"/>
                </a:lnTo>
                <a:lnTo>
                  <a:pt x="11812" y="18283"/>
                </a:lnTo>
                <a:lnTo>
                  <a:pt x="3248" y="25100"/>
                </a:lnTo>
                <a:lnTo>
                  <a:pt x="0" y="2819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74067" y="6584819"/>
            <a:ext cx="76200" cy="48260"/>
          </a:xfrm>
          <a:custGeom>
            <a:avLst/>
            <a:gdLst/>
            <a:ahLst/>
            <a:cxnLst/>
            <a:rect l="l" t="t" r="r" b="b"/>
            <a:pathLst>
              <a:path w="76200" h="48259">
                <a:moveTo>
                  <a:pt x="0" y="39662"/>
                </a:moveTo>
                <a:lnTo>
                  <a:pt x="3248" y="42451"/>
                </a:lnTo>
                <a:lnTo>
                  <a:pt x="11812" y="47098"/>
                </a:lnTo>
                <a:lnTo>
                  <a:pt x="23920" y="48028"/>
                </a:lnTo>
                <a:lnTo>
                  <a:pt x="37800" y="39662"/>
                </a:lnTo>
                <a:lnTo>
                  <a:pt x="49022" y="39352"/>
                </a:lnTo>
                <a:lnTo>
                  <a:pt x="56700" y="37183"/>
                </a:lnTo>
                <a:lnTo>
                  <a:pt x="64378" y="31295"/>
                </a:lnTo>
                <a:lnTo>
                  <a:pt x="75600" y="19830"/>
                </a:lnTo>
                <a:lnTo>
                  <a:pt x="72351" y="8365"/>
                </a:lnTo>
                <a:lnTo>
                  <a:pt x="63787" y="2478"/>
                </a:lnTo>
                <a:lnTo>
                  <a:pt x="51679" y="309"/>
                </a:lnTo>
                <a:lnTo>
                  <a:pt x="37800" y="0"/>
                </a:lnTo>
                <a:lnTo>
                  <a:pt x="0" y="3966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87467" y="5573459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0" y="0"/>
                </a:moveTo>
                <a:lnTo>
                  <a:pt x="10926" y="11155"/>
                </a:lnTo>
                <a:lnTo>
                  <a:pt x="16537" y="14874"/>
                </a:lnTo>
                <a:lnTo>
                  <a:pt x="18604" y="11155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60667" y="6089055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89">
                <a:moveTo>
                  <a:pt x="0" y="39665"/>
                </a:moveTo>
                <a:lnTo>
                  <a:pt x="3248" y="51131"/>
                </a:lnTo>
                <a:lnTo>
                  <a:pt x="11812" y="57018"/>
                </a:lnTo>
                <a:lnTo>
                  <a:pt x="23920" y="59188"/>
                </a:lnTo>
                <a:lnTo>
                  <a:pt x="37800" y="59497"/>
                </a:lnTo>
                <a:lnTo>
                  <a:pt x="51679" y="56089"/>
                </a:lnTo>
                <a:lnTo>
                  <a:pt x="63787" y="47102"/>
                </a:lnTo>
                <a:lnTo>
                  <a:pt x="72351" y="34397"/>
                </a:lnTo>
                <a:lnTo>
                  <a:pt x="75600" y="19832"/>
                </a:lnTo>
                <a:lnTo>
                  <a:pt x="75304" y="16733"/>
                </a:lnTo>
                <a:lnTo>
                  <a:pt x="73237" y="9916"/>
                </a:lnTo>
                <a:lnTo>
                  <a:pt x="67626" y="3098"/>
                </a:lnTo>
                <a:lnTo>
                  <a:pt x="56700" y="0"/>
                </a:lnTo>
                <a:lnTo>
                  <a:pt x="31893" y="11775"/>
                </a:lnTo>
                <a:lnTo>
                  <a:pt x="14175" y="19832"/>
                </a:lnTo>
                <a:lnTo>
                  <a:pt x="3543" y="27889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15188" y="6267522"/>
            <a:ext cx="72390" cy="40005"/>
          </a:xfrm>
          <a:custGeom>
            <a:avLst/>
            <a:gdLst/>
            <a:ahLst/>
            <a:cxnLst/>
            <a:rect l="l" t="t" r="r" b="b"/>
            <a:pathLst>
              <a:path w="72390" h="40004">
                <a:moveTo>
                  <a:pt x="0" y="31298"/>
                </a:moveTo>
                <a:lnTo>
                  <a:pt x="2953" y="37186"/>
                </a:lnTo>
                <a:lnTo>
                  <a:pt x="12993" y="39355"/>
                </a:lnTo>
                <a:lnTo>
                  <a:pt x="26578" y="39665"/>
                </a:lnTo>
                <a:lnTo>
                  <a:pt x="40457" y="36566"/>
                </a:lnTo>
                <a:lnTo>
                  <a:pt x="52565" y="29748"/>
                </a:lnTo>
                <a:lnTo>
                  <a:pt x="61129" y="22931"/>
                </a:lnTo>
                <a:lnTo>
                  <a:pt x="64378" y="19832"/>
                </a:lnTo>
                <a:lnTo>
                  <a:pt x="72056" y="8366"/>
                </a:lnTo>
                <a:lnTo>
                  <a:pt x="69103" y="2479"/>
                </a:lnTo>
                <a:lnTo>
                  <a:pt x="59062" y="309"/>
                </a:lnTo>
                <a:lnTo>
                  <a:pt x="45478" y="0"/>
                </a:lnTo>
                <a:lnTo>
                  <a:pt x="31598" y="3098"/>
                </a:lnTo>
                <a:lnTo>
                  <a:pt x="19490" y="9916"/>
                </a:lnTo>
                <a:lnTo>
                  <a:pt x="10926" y="16733"/>
                </a:lnTo>
                <a:lnTo>
                  <a:pt x="7678" y="19832"/>
                </a:lnTo>
                <a:lnTo>
                  <a:pt x="0" y="3129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8381" y="6446016"/>
            <a:ext cx="64769" cy="48260"/>
          </a:xfrm>
          <a:custGeom>
            <a:avLst/>
            <a:gdLst/>
            <a:ahLst/>
            <a:cxnLst/>
            <a:rect l="l" t="t" r="r" b="b"/>
            <a:pathLst>
              <a:path w="64770" h="48260">
                <a:moveTo>
                  <a:pt x="0" y="42438"/>
                </a:moveTo>
                <a:lnTo>
                  <a:pt x="2964" y="47085"/>
                </a:lnTo>
                <a:lnTo>
                  <a:pt x="13064" y="48015"/>
                </a:lnTo>
                <a:lnTo>
                  <a:pt x="26684" y="39649"/>
                </a:lnTo>
                <a:lnTo>
                  <a:pt x="40564" y="39339"/>
                </a:lnTo>
                <a:lnTo>
                  <a:pt x="52672" y="37170"/>
                </a:lnTo>
                <a:lnTo>
                  <a:pt x="61236" y="31282"/>
                </a:lnTo>
                <a:lnTo>
                  <a:pt x="64484" y="19816"/>
                </a:lnTo>
                <a:lnTo>
                  <a:pt x="64189" y="8360"/>
                </a:lnTo>
                <a:lnTo>
                  <a:pt x="62122" y="2477"/>
                </a:lnTo>
                <a:lnTo>
                  <a:pt x="56511" y="309"/>
                </a:lnTo>
                <a:lnTo>
                  <a:pt x="45584" y="0"/>
                </a:lnTo>
                <a:lnTo>
                  <a:pt x="31704" y="3406"/>
                </a:lnTo>
                <a:lnTo>
                  <a:pt x="19597" y="12387"/>
                </a:lnTo>
                <a:lnTo>
                  <a:pt x="11032" y="25087"/>
                </a:lnTo>
                <a:lnTo>
                  <a:pt x="7784" y="39649"/>
                </a:lnTo>
                <a:lnTo>
                  <a:pt x="0" y="4243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90314" y="6664141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830"/>
                </a:moveTo>
                <a:lnTo>
                  <a:pt x="2953" y="31295"/>
                </a:lnTo>
                <a:lnTo>
                  <a:pt x="9450" y="37182"/>
                </a:lnTo>
                <a:lnTo>
                  <a:pt x="15946" y="39351"/>
                </a:lnTo>
                <a:lnTo>
                  <a:pt x="18900" y="39661"/>
                </a:lnTo>
                <a:lnTo>
                  <a:pt x="32779" y="36253"/>
                </a:lnTo>
                <a:lnTo>
                  <a:pt x="44887" y="27267"/>
                </a:lnTo>
                <a:lnTo>
                  <a:pt x="53451" y="14562"/>
                </a:lnTo>
                <a:lnTo>
                  <a:pt x="56700" y="0"/>
                </a:lnTo>
                <a:lnTo>
                  <a:pt x="37800" y="0"/>
                </a:lnTo>
                <a:lnTo>
                  <a:pt x="26578" y="309"/>
                </a:lnTo>
                <a:lnTo>
                  <a:pt x="18900" y="2478"/>
                </a:lnTo>
                <a:lnTo>
                  <a:pt x="11221" y="8365"/>
                </a:lnTo>
                <a:lnTo>
                  <a:pt x="0" y="198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14713" y="6128720"/>
            <a:ext cx="83820" cy="59690"/>
          </a:xfrm>
          <a:custGeom>
            <a:avLst/>
            <a:gdLst/>
            <a:ahLst/>
            <a:cxnLst/>
            <a:rect l="l" t="t" r="r" b="b"/>
            <a:pathLst>
              <a:path w="83820" h="59689">
                <a:moveTo>
                  <a:pt x="0" y="19832"/>
                </a:moveTo>
                <a:lnTo>
                  <a:pt x="590" y="34393"/>
                </a:lnTo>
                <a:lnTo>
                  <a:pt x="4725" y="47089"/>
                </a:lnTo>
                <a:lnTo>
                  <a:pt x="15946" y="56066"/>
                </a:lnTo>
                <a:lnTo>
                  <a:pt x="37800" y="59471"/>
                </a:lnTo>
                <a:lnTo>
                  <a:pt x="51679" y="56066"/>
                </a:lnTo>
                <a:lnTo>
                  <a:pt x="63787" y="47089"/>
                </a:lnTo>
                <a:lnTo>
                  <a:pt x="72351" y="34393"/>
                </a:lnTo>
                <a:lnTo>
                  <a:pt x="75600" y="19832"/>
                </a:lnTo>
                <a:lnTo>
                  <a:pt x="83278" y="8366"/>
                </a:lnTo>
                <a:lnTo>
                  <a:pt x="80325" y="2479"/>
                </a:lnTo>
                <a:lnTo>
                  <a:pt x="70284" y="309"/>
                </a:lnTo>
                <a:lnTo>
                  <a:pt x="56700" y="0"/>
                </a:lnTo>
                <a:lnTo>
                  <a:pt x="31893" y="3098"/>
                </a:lnTo>
                <a:lnTo>
                  <a:pt x="14175" y="9916"/>
                </a:lnTo>
                <a:lnTo>
                  <a:pt x="3543" y="16733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58013" y="6287355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89">
                <a:moveTo>
                  <a:pt x="0" y="39665"/>
                </a:moveTo>
                <a:lnTo>
                  <a:pt x="590" y="51131"/>
                </a:lnTo>
                <a:lnTo>
                  <a:pt x="4725" y="57018"/>
                </a:lnTo>
                <a:lnTo>
                  <a:pt x="15946" y="59188"/>
                </a:lnTo>
                <a:lnTo>
                  <a:pt x="37800" y="59497"/>
                </a:lnTo>
                <a:lnTo>
                  <a:pt x="51679" y="56089"/>
                </a:lnTo>
                <a:lnTo>
                  <a:pt x="63787" y="47102"/>
                </a:lnTo>
                <a:lnTo>
                  <a:pt x="72351" y="34397"/>
                </a:lnTo>
                <a:lnTo>
                  <a:pt x="75600" y="19832"/>
                </a:lnTo>
                <a:lnTo>
                  <a:pt x="75304" y="16733"/>
                </a:lnTo>
                <a:lnTo>
                  <a:pt x="73237" y="9916"/>
                </a:lnTo>
                <a:lnTo>
                  <a:pt x="67626" y="3098"/>
                </a:lnTo>
                <a:lnTo>
                  <a:pt x="56700" y="0"/>
                </a:lnTo>
                <a:lnTo>
                  <a:pt x="31893" y="3408"/>
                </a:lnTo>
                <a:lnTo>
                  <a:pt x="14175" y="12395"/>
                </a:lnTo>
                <a:lnTo>
                  <a:pt x="3543" y="25100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1313" y="6485666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830"/>
                </a:moveTo>
                <a:lnTo>
                  <a:pt x="295" y="31294"/>
                </a:lnTo>
                <a:lnTo>
                  <a:pt x="2362" y="37181"/>
                </a:lnTo>
                <a:lnTo>
                  <a:pt x="7973" y="39350"/>
                </a:lnTo>
                <a:lnTo>
                  <a:pt x="18900" y="39660"/>
                </a:lnTo>
                <a:lnTo>
                  <a:pt x="32779" y="39350"/>
                </a:lnTo>
                <a:lnTo>
                  <a:pt x="44887" y="37181"/>
                </a:lnTo>
                <a:lnTo>
                  <a:pt x="53451" y="31294"/>
                </a:lnTo>
                <a:lnTo>
                  <a:pt x="56700" y="19830"/>
                </a:lnTo>
                <a:lnTo>
                  <a:pt x="56404" y="8365"/>
                </a:lnTo>
                <a:lnTo>
                  <a:pt x="54337" y="2478"/>
                </a:lnTo>
                <a:lnTo>
                  <a:pt x="48726" y="309"/>
                </a:lnTo>
                <a:lnTo>
                  <a:pt x="37800" y="0"/>
                </a:lnTo>
                <a:lnTo>
                  <a:pt x="23920" y="3098"/>
                </a:lnTo>
                <a:lnTo>
                  <a:pt x="11812" y="9915"/>
                </a:lnTo>
                <a:lnTo>
                  <a:pt x="3248" y="16731"/>
                </a:lnTo>
                <a:lnTo>
                  <a:pt x="0" y="198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25713" y="6683971"/>
            <a:ext cx="57150" cy="31750"/>
          </a:xfrm>
          <a:custGeom>
            <a:avLst/>
            <a:gdLst/>
            <a:ahLst/>
            <a:cxnLst/>
            <a:rect l="l" t="t" r="r" b="b"/>
            <a:pathLst>
              <a:path w="57150" h="31750">
                <a:moveTo>
                  <a:pt x="0" y="19831"/>
                </a:moveTo>
                <a:lnTo>
                  <a:pt x="291" y="31153"/>
                </a:lnTo>
                <a:lnTo>
                  <a:pt x="45617" y="31153"/>
                </a:lnTo>
                <a:lnTo>
                  <a:pt x="56700" y="19831"/>
                </a:lnTo>
                <a:lnTo>
                  <a:pt x="37800" y="0"/>
                </a:lnTo>
                <a:lnTo>
                  <a:pt x="23920" y="11465"/>
                </a:lnTo>
                <a:lnTo>
                  <a:pt x="11812" y="17352"/>
                </a:lnTo>
                <a:lnTo>
                  <a:pt x="3248" y="19521"/>
                </a:lnTo>
                <a:lnTo>
                  <a:pt x="0" y="1983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80235" y="6128720"/>
            <a:ext cx="83820" cy="59690"/>
          </a:xfrm>
          <a:custGeom>
            <a:avLst/>
            <a:gdLst/>
            <a:ahLst/>
            <a:cxnLst/>
            <a:rect l="l" t="t" r="r" b="b"/>
            <a:pathLst>
              <a:path w="83820" h="59689">
                <a:moveTo>
                  <a:pt x="0" y="42760"/>
                </a:moveTo>
                <a:lnTo>
                  <a:pt x="2953" y="49568"/>
                </a:lnTo>
                <a:lnTo>
                  <a:pt x="12993" y="56376"/>
                </a:lnTo>
                <a:lnTo>
                  <a:pt x="26578" y="59471"/>
                </a:lnTo>
                <a:lnTo>
                  <a:pt x="43411" y="56376"/>
                </a:lnTo>
                <a:lnTo>
                  <a:pt x="62015" y="49568"/>
                </a:lnTo>
                <a:lnTo>
                  <a:pt x="77076" y="42760"/>
                </a:lnTo>
                <a:lnTo>
                  <a:pt x="83278" y="39665"/>
                </a:lnTo>
                <a:lnTo>
                  <a:pt x="82687" y="25100"/>
                </a:lnTo>
                <a:lnTo>
                  <a:pt x="78553" y="12395"/>
                </a:lnTo>
                <a:lnTo>
                  <a:pt x="67331" y="3408"/>
                </a:lnTo>
                <a:lnTo>
                  <a:pt x="45478" y="0"/>
                </a:lnTo>
                <a:lnTo>
                  <a:pt x="31598" y="3408"/>
                </a:lnTo>
                <a:lnTo>
                  <a:pt x="19490" y="12395"/>
                </a:lnTo>
                <a:lnTo>
                  <a:pt x="10926" y="25100"/>
                </a:lnTo>
                <a:lnTo>
                  <a:pt x="7678" y="39665"/>
                </a:lnTo>
                <a:lnTo>
                  <a:pt x="0" y="427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12312" y="6307187"/>
            <a:ext cx="83820" cy="48260"/>
          </a:xfrm>
          <a:custGeom>
            <a:avLst/>
            <a:gdLst/>
            <a:ahLst/>
            <a:cxnLst/>
            <a:rect l="l" t="t" r="r" b="b"/>
            <a:pathLst>
              <a:path w="83820" h="48260">
                <a:moveTo>
                  <a:pt x="0" y="19832"/>
                </a:moveTo>
                <a:lnTo>
                  <a:pt x="3248" y="31298"/>
                </a:lnTo>
                <a:lnTo>
                  <a:pt x="11812" y="37186"/>
                </a:lnTo>
                <a:lnTo>
                  <a:pt x="23920" y="39355"/>
                </a:lnTo>
                <a:lnTo>
                  <a:pt x="37800" y="39665"/>
                </a:lnTo>
                <a:lnTo>
                  <a:pt x="51679" y="47722"/>
                </a:lnTo>
                <a:lnTo>
                  <a:pt x="63787" y="44623"/>
                </a:lnTo>
                <a:lnTo>
                  <a:pt x="72351" y="34087"/>
                </a:lnTo>
                <a:lnTo>
                  <a:pt x="75600" y="19832"/>
                </a:lnTo>
                <a:lnTo>
                  <a:pt x="83278" y="8366"/>
                </a:lnTo>
                <a:lnTo>
                  <a:pt x="80325" y="2479"/>
                </a:lnTo>
                <a:lnTo>
                  <a:pt x="70284" y="309"/>
                </a:lnTo>
                <a:lnTo>
                  <a:pt x="56700" y="0"/>
                </a:lnTo>
                <a:lnTo>
                  <a:pt x="42525" y="309"/>
                </a:lnTo>
                <a:lnTo>
                  <a:pt x="28350" y="2479"/>
                </a:lnTo>
                <a:lnTo>
                  <a:pt x="14175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47934" y="6485666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90">
                <a:moveTo>
                  <a:pt x="0" y="34393"/>
                </a:moveTo>
                <a:lnTo>
                  <a:pt x="2953" y="47097"/>
                </a:lnTo>
                <a:lnTo>
                  <a:pt x="12993" y="56083"/>
                </a:lnTo>
                <a:lnTo>
                  <a:pt x="26578" y="59492"/>
                </a:lnTo>
                <a:lnTo>
                  <a:pt x="40457" y="56083"/>
                </a:lnTo>
                <a:lnTo>
                  <a:pt x="52565" y="47097"/>
                </a:lnTo>
                <a:lnTo>
                  <a:pt x="61129" y="34393"/>
                </a:lnTo>
                <a:lnTo>
                  <a:pt x="64378" y="19830"/>
                </a:lnTo>
                <a:lnTo>
                  <a:pt x="64083" y="16731"/>
                </a:lnTo>
                <a:lnTo>
                  <a:pt x="62015" y="9915"/>
                </a:lnTo>
                <a:lnTo>
                  <a:pt x="56404" y="3098"/>
                </a:lnTo>
                <a:lnTo>
                  <a:pt x="45478" y="0"/>
                </a:lnTo>
                <a:lnTo>
                  <a:pt x="31598" y="3098"/>
                </a:lnTo>
                <a:lnTo>
                  <a:pt x="19490" y="9915"/>
                </a:lnTo>
                <a:lnTo>
                  <a:pt x="10926" y="16731"/>
                </a:lnTo>
                <a:lnTo>
                  <a:pt x="7678" y="19830"/>
                </a:lnTo>
                <a:lnTo>
                  <a:pt x="0" y="343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0231" y="6703803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5" h="11429">
                <a:moveTo>
                  <a:pt x="0" y="11321"/>
                </a:moveTo>
                <a:lnTo>
                  <a:pt x="37361" y="11321"/>
                </a:lnTo>
                <a:lnTo>
                  <a:pt x="37285" y="8366"/>
                </a:lnTo>
                <a:lnTo>
                  <a:pt x="35218" y="2478"/>
                </a:lnTo>
                <a:lnTo>
                  <a:pt x="29607" y="309"/>
                </a:lnTo>
                <a:lnTo>
                  <a:pt x="18680" y="0"/>
                </a:lnTo>
                <a:lnTo>
                  <a:pt x="7754" y="309"/>
                </a:lnTo>
                <a:lnTo>
                  <a:pt x="2143" y="2478"/>
                </a:lnTo>
                <a:lnTo>
                  <a:pt x="76" y="8366"/>
                </a:lnTo>
                <a:lnTo>
                  <a:pt x="0" y="1132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53434" y="6108887"/>
            <a:ext cx="90956" cy="67543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7485512" y="6287355"/>
            <a:ext cx="83820" cy="59690"/>
          </a:xfrm>
          <a:custGeom>
            <a:avLst/>
            <a:gdLst/>
            <a:ahLst/>
            <a:cxnLst/>
            <a:rect l="l" t="t" r="r" b="b"/>
            <a:pathLst>
              <a:path w="83820" h="59689">
                <a:moveTo>
                  <a:pt x="0" y="19832"/>
                </a:moveTo>
                <a:lnTo>
                  <a:pt x="295" y="34397"/>
                </a:lnTo>
                <a:lnTo>
                  <a:pt x="2362" y="47102"/>
                </a:lnTo>
                <a:lnTo>
                  <a:pt x="7973" y="56089"/>
                </a:lnTo>
                <a:lnTo>
                  <a:pt x="18900" y="59497"/>
                </a:lnTo>
                <a:lnTo>
                  <a:pt x="43706" y="56399"/>
                </a:lnTo>
                <a:lnTo>
                  <a:pt x="61425" y="49581"/>
                </a:lnTo>
                <a:lnTo>
                  <a:pt x="72056" y="42764"/>
                </a:lnTo>
                <a:lnTo>
                  <a:pt x="75600" y="39665"/>
                </a:lnTo>
                <a:lnTo>
                  <a:pt x="83278" y="25100"/>
                </a:lnTo>
                <a:lnTo>
                  <a:pt x="80325" y="12395"/>
                </a:lnTo>
                <a:lnTo>
                  <a:pt x="70284" y="3408"/>
                </a:lnTo>
                <a:lnTo>
                  <a:pt x="56700" y="0"/>
                </a:lnTo>
                <a:lnTo>
                  <a:pt x="42525" y="309"/>
                </a:lnTo>
                <a:lnTo>
                  <a:pt x="28350" y="2479"/>
                </a:lnTo>
                <a:lnTo>
                  <a:pt x="14175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09660" y="6465833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90">
                <a:moveTo>
                  <a:pt x="0" y="19832"/>
                </a:moveTo>
                <a:lnTo>
                  <a:pt x="295" y="34395"/>
                </a:lnTo>
                <a:lnTo>
                  <a:pt x="2362" y="47098"/>
                </a:lnTo>
                <a:lnTo>
                  <a:pt x="7973" y="56084"/>
                </a:lnTo>
                <a:lnTo>
                  <a:pt x="18900" y="59492"/>
                </a:lnTo>
                <a:lnTo>
                  <a:pt x="32779" y="56394"/>
                </a:lnTo>
                <a:lnTo>
                  <a:pt x="44887" y="49577"/>
                </a:lnTo>
                <a:lnTo>
                  <a:pt x="53451" y="42761"/>
                </a:lnTo>
                <a:lnTo>
                  <a:pt x="56700" y="39662"/>
                </a:lnTo>
                <a:lnTo>
                  <a:pt x="64484" y="27888"/>
                </a:lnTo>
                <a:lnTo>
                  <a:pt x="61519" y="19832"/>
                </a:lnTo>
                <a:lnTo>
                  <a:pt x="51420" y="11775"/>
                </a:lnTo>
                <a:lnTo>
                  <a:pt x="37800" y="0"/>
                </a:lnTo>
                <a:lnTo>
                  <a:pt x="34551" y="3098"/>
                </a:lnTo>
                <a:lnTo>
                  <a:pt x="25987" y="9916"/>
                </a:lnTo>
                <a:lnTo>
                  <a:pt x="13879" y="16733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34059" y="6683971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0"/>
                </a:moveTo>
                <a:lnTo>
                  <a:pt x="295" y="11465"/>
                </a:lnTo>
                <a:lnTo>
                  <a:pt x="2362" y="17352"/>
                </a:lnTo>
                <a:lnTo>
                  <a:pt x="7973" y="19521"/>
                </a:lnTo>
                <a:lnTo>
                  <a:pt x="18900" y="19831"/>
                </a:lnTo>
                <a:lnTo>
                  <a:pt x="37800" y="19831"/>
                </a:lnTo>
                <a:lnTo>
                  <a:pt x="37504" y="8366"/>
                </a:lnTo>
                <a:lnTo>
                  <a:pt x="35437" y="2478"/>
                </a:lnTo>
                <a:lnTo>
                  <a:pt x="29826" y="309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69681" y="6247689"/>
            <a:ext cx="83820" cy="59690"/>
          </a:xfrm>
          <a:custGeom>
            <a:avLst/>
            <a:gdLst/>
            <a:ahLst/>
            <a:cxnLst/>
            <a:rect l="l" t="t" r="r" b="b"/>
            <a:pathLst>
              <a:path w="83820" h="59689">
                <a:moveTo>
                  <a:pt x="0" y="34397"/>
                </a:moveTo>
                <a:lnTo>
                  <a:pt x="2953" y="47102"/>
                </a:lnTo>
                <a:lnTo>
                  <a:pt x="12993" y="56089"/>
                </a:lnTo>
                <a:lnTo>
                  <a:pt x="26578" y="59497"/>
                </a:lnTo>
                <a:lnTo>
                  <a:pt x="40753" y="59188"/>
                </a:lnTo>
                <a:lnTo>
                  <a:pt x="54928" y="57018"/>
                </a:lnTo>
                <a:lnTo>
                  <a:pt x="69103" y="51131"/>
                </a:lnTo>
                <a:lnTo>
                  <a:pt x="83278" y="39665"/>
                </a:lnTo>
                <a:lnTo>
                  <a:pt x="82983" y="25100"/>
                </a:lnTo>
                <a:lnTo>
                  <a:pt x="80915" y="12395"/>
                </a:lnTo>
                <a:lnTo>
                  <a:pt x="75304" y="3408"/>
                </a:lnTo>
                <a:lnTo>
                  <a:pt x="64378" y="0"/>
                </a:lnTo>
                <a:lnTo>
                  <a:pt x="39572" y="309"/>
                </a:lnTo>
                <a:lnTo>
                  <a:pt x="21853" y="2479"/>
                </a:lnTo>
                <a:lnTo>
                  <a:pt x="11221" y="8366"/>
                </a:lnTo>
                <a:lnTo>
                  <a:pt x="7678" y="19832"/>
                </a:lnTo>
                <a:lnTo>
                  <a:pt x="0" y="343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93785" y="6426183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89">
                <a:moveTo>
                  <a:pt x="0" y="34388"/>
                </a:moveTo>
                <a:lnTo>
                  <a:pt x="885" y="47088"/>
                </a:lnTo>
                <a:lnTo>
                  <a:pt x="5315" y="56073"/>
                </a:lnTo>
                <a:lnTo>
                  <a:pt x="7973" y="59482"/>
                </a:lnTo>
                <a:lnTo>
                  <a:pt x="22148" y="59172"/>
                </a:lnTo>
                <a:lnTo>
                  <a:pt x="36323" y="57003"/>
                </a:lnTo>
                <a:lnTo>
                  <a:pt x="50498" y="51115"/>
                </a:lnTo>
                <a:lnTo>
                  <a:pt x="64673" y="39649"/>
                </a:lnTo>
                <a:lnTo>
                  <a:pt x="64378" y="27882"/>
                </a:lnTo>
                <a:lnTo>
                  <a:pt x="62311" y="19830"/>
                </a:lnTo>
                <a:lnTo>
                  <a:pt x="56700" y="11775"/>
                </a:lnTo>
                <a:lnTo>
                  <a:pt x="45773" y="0"/>
                </a:lnTo>
                <a:lnTo>
                  <a:pt x="31893" y="3098"/>
                </a:lnTo>
                <a:lnTo>
                  <a:pt x="19786" y="9916"/>
                </a:lnTo>
                <a:lnTo>
                  <a:pt x="11221" y="16733"/>
                </a:lnTo>
                <a:lnTo>
                  <a:pt x="7973" y="19832"/>
                </a:lnTo>
                <a:lnTo>
                  <a:pt x="0" y="3438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07258" y="6635945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8365"/>
                </a:moveTo>
                <a:lnTo>
                  <a:pt x="37800" y="28195"/>
                </a:lnTo>
                <a:lnTo>
                  <a:pt x="37504" y="16731"/>
                </a:lnTo>
                <a:lnTo>
                  <a:pt x="35437" y="10844"/>
                </a:lnTo>
                <a:lnTo>
                  <a:pt x="29826" y="8675"/>
                </a:lnTo>
                <a:lnTo>
                  <a:pt x="18900" y="8365"/>
                </a:lnTo>
                <a:lnTo>
                  <a:pt x="15946" y="0"/>
                </a:lnTo>
                <a:lnTo>
                  <a:pt x="9450" y="929"/>
                </a:lnTo>
                <a:lnTo>
                  <a:pt x="2953" y="5577"/>
                </a:lnTo>
                <a:lnTo>
                  <a:pt x="0" y="83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85884" y="6378151"/>
            <a:ext cx="64769" cy="48260"/>
          </a:xfrm>
          <a:custGeom>
            <a:avLst/>
            <a:gdLst/>
            <a:ahLst/>
            <a:cxnLst/>
            <a:rect l="l" t="t" r="r" b="b"/>
            <a:pathLst>
              <a:path w="64770" h="48260">
                <a:moveTo>
                  <a:pt x="0" y="22931"/>
                </a:moveTo>
                <a:lnTo>
                  <a:pt x="885" y="35636"/>
                </a:lnTo>
                <a:lnTo>
                  <a:pt x="5315" y="44623"/>
                </a:lnTo>
                <a:lnTo>
                  <a:pt x="7973" y="48032"/>
                </a:lnTo>
                <a:lnTo>
                  <a:pt x="22148" y="47722"/>
                </a:lnTo>
                <a:lnTo>
                  <a:pt x="36323" y="45553"/>
                </a:lnTo>
                <a:lnTo>
                  <a:pt x="50498" y="39665"/>
                </a:lnTo>
                <a:lnTo>
                  <a:pt x="64673" y="28199"/>
                </a:lnTo>
                <a:lnTo>
                  <a:pt x="64378" y="25100"/>
                </a:lnTo>
                <a:lnTo>
                  <a:pt x="62311" y="18283"/>
                </a:lnTo>
                <a:lnTo>
                  <a:pt x="56700" y="11465"/>
                </a:lnTo>
                <a:lnTo>
                  <a:pt x="45773" y="8366"/>
                </a:lnTo>
                <a:lnTo>
                  <a:pt x="31893" y="0"/>
                </a:lnTo>
                <a:lnTo>
                  <a:pt x="19786" y="929"/>
                </a:lnTo>
                <a:lnTo>
                  <a:pt x="11221" y="5577"/>
                </a:lnTo>
                <a:lnTo>
                  <a:pt x="7973" y="8366"/>
                </a:lnTo>
                <a:lnTo>
                  <a:pt x="0" y="2293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99357" y="656498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830"/>
                </a:moveTo>
                <a:lnTo>
                  <a:pt x="0" y="39660"/>
                </a:lnTo>
                <a:lnTo>
                  <a:pt x="37800" y="39660"/>
                </a:lnTo>
                <a:lnTo>
                  <a:pt x="37504" y="27885"/>
                </a:lnTo>
                <a:lnTo>
                  <a:pt x="35437" y="19830"/>
                </a:lnTo>
                <a:lnTo>
                  <a:pt x="29826" y="11774"/>
                </a:lnTo>
                <a:lnTo>
                  <a:pt x="18900" y="0"/>
                </a:lnTo>
                <a:lnTo>
                  <a:pt x="0" y="198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95930" y="6497130"/>
            <a:ext cx="41275" cy="36830"/>
          </a:xfrm>
          <a:custGeom>
            <a:avLst/>
            <a:gdLst/>
            <a:ahLst/>
            <a:cxnLst/>
            <a:rect l="l" t="t" r="r" b="b"/>
            <a:pathLst>
              <a:path w="41275" h="36829">
                <a:moveTo>
                  <a:pt x="0" y="25717"/>
                </a:moveTo>
                <a:lnTo>
                  <a:pt x="3543" y="27885"/>
                </a:lnTo>
                <a:lnTo>
                  <a:pt x="14175" y="28195"/>
                </a:lnTo>
                <a:lnTo>
                  <a:pt x="17128" y="36562"/>
                </a:lnTo>
                <a:lnTo>
                  <a:pt x="23625" y="35633"/>
                </a:lnTo>
                <a:lnTo>
                  <a:pt x="30121" y="30984"/>
                </a:lnTo>
                <a:lnTo>
                  <a:pt x="33075" y="28195"/>
                </a:lnTo>
                <a:lnTo>
                  <a:pt x="41048" y="16731"/>
                </a:lnTo>
                <a:lnTo>
                  <a:pt x="40162" y="10844"/>
                </a:lnTo>
                <a:lnTo>
                  <a:pt x="35732" y="8675"/>
                </a:lnTo>
                <a:lnTo>
                  <a:pt x="33075" y="8365"/>
                </a:lnTo>
                <a:lnTo>
                  <a:pt x="22148" y="0"/>
                </a:lnTo>
                <a:lnTo>
                  <a:pt x="16537" y="929"/>
                </a:lnTo>
                <a:lnTo>
                  <a:pt x="14470" y="5577"/>
                </a:lnTo>
                <a:lnTo>
                  <a:pt x="14175" y="8365"/>
                </a:lnTo>
                <a:lnTo>
                  <a:pt x="3543" y="19830"/>
                </a:lnTo>
                <a:lnTo>
                  <a:pt x="0" y="2571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66728" y="6208024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4">
                <a:moveTo>
                  <a:pt x="0" y="22311"/>
                </a:moveTo>
                <a:lnTo>
                  <a:pt x="3543" y="28199"/>
                </a:lnTo>
                <a:lnTo>
                  <a:pt x="14175" y="39665"/>
                </a:lnTo>
                <a:lnTo>
                  <a:pt x="16537" y="39417"/>
                </a:lnTo>
                <a:lnTo>
                  <a:pt x="17128" y="39355"/>
                </a:lnTo>
                <a:lnTo>
                  <a:pt x="23625" y="37186"/>
                </a:lnTo>
                <a:lnTo>
                  <a:pt x="30121" y="31298"/>
                </a:lnTo>
                <a:lnTo>
                  <a:pt x="33075" y="19832"/>
                </a:lnTo>
                <a:lnTo>
                  <a:pt x="33075" y="0"/>
                </a:lnTo>
                <a:lnTo>
                  <a:pt x="14175" y="19832"/>
                </a:lnTo>
                <a:lnTo>
                  <a:pt x="3543" y="20142"/>
                </a:lnTo>
                <a:lnTo>
                  <a:pt x="0" y="2231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0550" y="610888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0"/>
                </a:moveTo>
                <a:lnTo>
                  <a:pt x="0" y="19832"/>
                </a:lnTo>
                <a:lnTo>
                  <a:pt x="18900" y="19832"/>
                </a:lnTo>
                <a:lnTo>
                  <a:pt x="26873" y="16733"/>
                </a:lnTo>
                <a:lnTo>
                  <a:pt x="25987" y="9916"/>
                </a:lnTo>
                <a:lnTo>
                  <a:pt x="21557" y="3098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1376" y="5989892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20142"/>
                </a:moveTo>
                <a:lnTo>
                  <a:pt x="885" y="22311"/>
                </a:lnTo>
                <a:lnTo>
                  <a:pt x="5315" y="28199"/>
                </a:lnTo>
                <a:lnTo>
                  <a:pt x="7973" y="39665"/>
                </a:lnTo>
                <a:lnTo>
                  <a:pt x="26873" y="39665"/>
                </a:lnTo>
                <a:lnTo>
                  <a:pt x="26873" y="0"/>
                </a:lnTo>
                <a:lnTo>
                  <a:pt x="23920" y="309"/>
                </a:lnTo>
                <a:lnTo>
                  <a:pt x="17423" y="2479"/>
                </a:lnTo>
                <a:lnTo>
                  <a:pt x="10926" y="8366"/>
                </a:lnTo>
                <a:lnTo>
                  <a:pt x="7973" y="19832"/>
                </a:lnTo>
                <a:lnTo>
                  <a:pt x="885" y="20108"/>
                </a:lnTo>
                <a:lnTo>
                  <a:pt x="0" y="2014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66804" y="4264636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20">
                <a:moveTo>
                  <a:pt x="0" y="0"/>
                </a:moveTo>
                <a:lnTo>
                  <a:pt x="0" y="19832"/>
                </a:lnTo>
                <a:lnTo>
                  <a:pt x="19152" y="19832"/>
                </a:lnTo>
                <a:lnTo>
                  <a:pt x="19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0104" y="4343940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32"/>
                </a:lnTo>
                <a:lnTo>
                  <a:pt x="18900" y="1983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0175" y="589075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3098"/>
                </a:moveTo>
                <a:lnTo>
                  <a:pt x="885" y="9916"/>
                </a:lnTo>
                <a:lnTo>
                  <a:pt x="5315" y="16733"/>
                </a:lnTo>
                <a:lnTo>
                  <a:pt x="7973" y="19832"/>
                </a:lnTo>
                <a:lnTo>
                  <a:pt x="26873" y="19832"/>
                </a:lnTo>
                <a:lnTo>
                  <a:pt x="26873" y="0"/>
                </a:lnTo>
                <a:lnTo>
                  <a:pt x="7973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53403" y="4105975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32"/>
                </a:lnTo>
                <a:lnTo>
                  <a:pt x="18900" y="1983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96704" y="4205138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295" y="11465"/>
                </a:lnTo>
                <a:lnTo>
                  <a:pt x="2362" y="17353"/>
                </a:lnTo>
                <a:lnTo>
                  <a:pt x="7973" y="19522"/>
                </a:lnTo>
                <a:lnTo>
                  <a:pt x="16537" y="19765"/>
                </a:lnTo>
                <a:lnTo>
                  <a:pt x="18900" y="19832"/>
                </a:lnTo>
                <a:lnTo>
                  <a:pt x="18604" y="8366"/>
                </a:lnTo>
                <a:lnTo>
                  <a:pt x="16537" y="2479"/>
                </a:lnTo>
                <a:lnTo>
                  <a:pt x="10926" y="309"/>
                </a:lnTo>
                <a:lnTo>
                  <a:pt x="2362" y="67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21103" y="4304275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32"/>
                </a:lnTo>
                <a:lnTo>
                  <a:pt x="18900" y="1983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56948" y="5771759"/>
            <a:ext cx="19050" cy="40005"/>
          </a:xfrm>
          <a:custGeom>
            <a:avLst/>
            <a:gdLst/>
            <a:ahLst/>
            <a:cxnLst/>
            <a:rect l="l" t="t" r="r" b="b"/>
            <a:pathLst>
              <a:path w="19050" h="40004">
                <a:moveTo>
                  <a:pt x="0" y="19832"/>
                </a:moveTo>
                <a:lnTo>
                  <a:pt x="0" y="39665"/>
                </a:lnTo>
                <a:lnTo>
                  <a:pt x="2953" y="39355"/>
                </a:lnTo>
                <a:lnTo>
                  <a:pt x="9450" y="37186"/>
                </a:lnTo>
                <a:lnTo>
                  <a:pt x="15946" y="31298"/>
                </a:lnTo>
                <a:lnTo>
                  <a:pt x="18900" y="19832"/>
                </a:lnTo>
                <a:lnTo>
                  <a:pt x="18900" y="0"/>
                </a:lnTo>
                <a:lnTo>
                  <a:pt x="7973" y="309"/>
                </a:lnTo>
                <a:lnTo>
                  <a:pt x="2362" y="2479"/>
                </a:lnTo>
                <a:lnTo>
                  <a:pt x="295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002475" y="3748908"/>
            <a:ext cx="6466205" cy="2697480"/>
            <a:chOff x="2002475" y="3748908"/>
            <a:chExt cx="6466205" cy="2697480"/>
          </a:xfrm>
        </p:grpSpPr>
        <p:sp>
          <p:nvSpPr>
            <p:cNvPr id="89" name="object 89"/>
            <p:cNvSpPr/>
            <p:nvPr/>
          </p:nvSpPr>
          <p:spPr>
            <a:xfrm>
              <a:off x="6544728" y="3947235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0" y="9995"/>
                  </a:moveTo>
                  <a:lnTo>
                    <a:pt x="3543" y="16866"/>
                  </a:lnTo>
                  <a:lnTo>
                    <a:pt x="14175" y="19990"/>
                  </a:lnTo>
                  <a:lnTo>
                    <a:pt x="14175" y="0"/>
                  </a:lnTo>
                  <a:lnTo>
                    <a:pt x="3543" y="3123"/>
                  </a:lnTo>
                  <a:lnTo>
                    <a:pt x="0" y="999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2475" y="3748908"/>
              <a:ext cx="6466092" cy="269710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103088" y="3753916"/>
              <a:ext cx="1388745" cy="1938655"/>
            </a:xfrm>
            <a:custGeom>
              <a:avLst/>
              <a:gdLst/>
              <a:ahLst/>
              <a:cxnLst/>
              <a:rect l="l" t="t" r="r" b="b"/>
              <a:pathLst>
                <a:path w="1388745" h="1938654">
                  <a:moveTo>
                    <a:pt x="18897" y="1720380"/>
                  </a:moveTo>
                  <a:lnTo>
                    <a:pt x="0" y="1720380"/>
                  </a:lnTo>
                  <a:lnTo>
                    <a:pt x="0" y="1740217"/>
                  </a:lnTo>
                  <a:lnTo>
                    <a:pt x="18897" y="1740217"/>
                  </a:lnTo>
                  <a:lnTo>
                    <a:pt x="18897" y="1720380"/>
                  </a:lnTo>
                  <a:close/>
                </a:path>
                <a:path w="1388745" h="1938654">
                  <a:moveTo>
                    <a:pt x="170103" y="1819554"/>
                  </a:moveTo>
                  <a:lnTo>
                    <a:pt x="151206" y="1819554"/>
                  </a:lnTo>
                  <a:lnTo>
                    <a:pt x="151206" y="1839379"/>
                  </a:lnTo>
                  <a:lnTo>
                    <a:pt x="170103" y="1839379"/>
                  </a:lnTo>
                  <a:lnTo>
                    <a:pt x="170103" y="1819554"/>
                  </a:lnTo>
                  <a:close/>
                </a:path>
                <a:path w="1388745" h="1938654">
                  <a:moveTo>
                    <a:pt x="321551" y="1918690"/>
                  </a:moveTo>
                  <a:lnTo>
                    <a:pt x="302653" y="1918690"/>
                  </a:lnTo>
                  <a:lnTo>
                    <a:pt x="302653" y="1938515"/>
                  </a:lnTo>
                  <a:lnTo>
                    <a:pt x="321551" y="1938515"/>
                  </a:lnTo>
                  <a:lnTo>
                    <a:pt x="321551" y="1918690"/>
                  </a:lnTo>
                  <a:close/>
                </a:path>
                <a:path w="1388745" h="1938654">
                  <a:moveTo>
                    <a:pt x="883831" y="461149"/>
                  </a:moveTo>
                  <a:lnTo>
                    <a:pt x="880287" y="454329"/>
                  </a:lnTo>
                  <a:lnTo>
                    <a:pt x="869657" y="451231"/>
                  </a:lnTo>
                  <a:lnTo>
                    <a:pt x="866698" y="442861"/>
                  </a:lnTo>
                  <a:lnTo>
                    <a:pt x="860209" y="443788"/>
                  </a:lnTo>
                  <a:lnTo>
                    <a:pt x="853706" y="448437"/>
                  </a:lnTo>
                  <a:lnTo>
                    <a:pt x="850760" y="451231"/>
                  </a:lnTo>
                  <a:lnTo>
                    <a:pt x="850760" y="471055"/>
                  </a:lnTo>
                  <a:lnTo>
                    <a:pt x="861682" y="479425"/>
                  </a:lnTo>
                  <a:lnTo>
                    <a:pt x="866698" y="478599"/>
                  </a:lnTo>
                  <a:lnTo>
                    <a:pt x="867295" y="478497"/>
                  </a:lnTo>
                  <a:lnTo>
                    <a:pt x="869353" y="473849"/>
                  </a:lnTo>
                  <a:lnTo>
                    <a:pt x="869657" y="471055"/>
                  </a:lnTo>
                  <a:lnTo>
                    <a:pt x="880287" y="467956"/>
                  </a:lnTo>
                  <a:lnTo>
                    <a:pt x="883831" y="461149"/>
                  </a:lnTo>
                  <a:close/>
                </a:path>
                <a:path w="1388745" h="1938654">
                  <a:moveTo>
                    <a:pt x="978331" y="302488"/>
                  </a:moveTo>
                  <a:lnTo>
                    <a:pt x="974788" y="295617"/>
                  </a:lnTo>
                  <a:lnTo>
                    <a:pt x="964158" y="292493"/>
                  </a:lnTo>
                  <a:lnTo>
                    <a:pt x="945248" y="292493"/>
                  </a:lnTo>
                  <a:lnTo>
                    <a:pt x="945553" y="295617"/>
                  </a:lnTo>
                  <a:lnTo>
                    <a:pt x="947623" y="302488"/>
                  </a:lnTo>
                  <a:lnTo>
                    <a:pt x="953223" y="309359"/>
                  </a:lnTo>
                  <a:lnTo>
                    <a:pt x="964158" y="312483"/>
                  </a:lnTo>
                  <a:lnTo>
                    <a:pt x="974788" y="309359"/>
                  </a:lnTo>
                  <a:lnTo>
                    <a:pt x="978331" y="302488"/>
                  </a:lnTo>
                  <a:close/>
                </a:path>
                <a:path w="1388745" h="1938654">
                  <a:moveTo>
                    <a:pt x="1021105" y="590029"/>
                  </a:moveTo>
                  <a:lnTo>
                    <a:pt x="1020813" y="578256"/>
                  </a:lnTo>
                  <a:lnTo>
                    <a:pt x="1018743" y="570191"/>
                  </a:lnTo>
                  <a:lnTo>
                    <a:pt x="1013129" y="562140"/>
                  </a:lnTo>
                  <a:lnTo>
                    <a:pt x="1002207" y="550367"/>
                  </a:lnTo>
                  <a:lnTo>
                    <a:pt x="983056" y="550367"/>
                  </a:lnTo>
                  <a:lnTo>
                    <a:pt x="983056" y="590029"/>
                  </a:lnTo>
                  <a:lnTo>
                    <a:pt x="1021105" y="590029"/>
                  </a:lnTo>
                  <a:close/>
                </a:path>
                <a:path w="1388745" h="1938654">
                  <a:moveTo>
                    <a:pt x="1058900" y="133883"/>
                  </a:moveTo>
                  <a:lnTo>
                    <a:pt x="1040003" y="153873"/>
                  </a:lnTo>
                  <a:lnTo>
                    <a:pt x="1058900" y="153873"/>
                  </a:lnTo>
                  <a:lnTo>
                    <a:pt x="1058900" y="133883"/>
                  </a:lnTo>
                  <a:close/>
                </a:path>
                <a:path w="1388745" h="1938654">
                  <a:moveTo>
                    <a:pt x="1110881" y="421474"/>
                  </a:moveTo>
                  <a:lnTo>
                    <a:pt x="1107338" y="414667"/>
                  </a:lnTo>
                  <a:lnTo>
                    <a:pt x="1096708" y="411568"/>
                  </a:lnTo>
                  <a:lnTo>
                    <a:pt x="1077810" y="411568"/>
                  </a:lnTo>
                  <a:lnTo>
                    <a:pt x="1078103" y="414667"/>
                  </a:lnTo>
                  <a:lnTo>
                    <a:pt x="1080173" y="421474"/>
                  </a:lnTo>
                  <a:lnTo>
                    <a:pt x="1085786" y="428294"/>
                  </a:lnTo>
                  <a:lnTo>
                    <a:pt x="1096708" y="431393"/>
                  </a:lnTo>
                  <a:lnTo>
                    <a:pt x="1107338" y="428294"/>
                  </a:lnTo>
                  <a:lnTo>
                    <a:pt x="1110881" y="421474"/>
                  </a:lnTo>
                  <a:close/>
                </a:path>
                <a:path w="1388745" h="1938654">
                  <a:moveTo>
                    <a:pt x="1153401" y="14986"/>
                  </a:moveTo>
                  <a:lnTo>
                    <a:pt x="1150454" y="3746"/>
                  </a:lnTo>
                  <a:lnTo>
                    <a:pt x="1143952" y="0"/>
                  </a:lnTo>
                  <a:lnTo>
                    <a:pt x="1137462" y="3746"/>
                  </a:lnTo>
                  <a:lnTo>
                    <a:pt x="1134503" y="14986"/>
                  </a:lnTo>
                  <a:lnTo>
                    <a:pt x="1153401" y="14986"/>
                  </a:lnTo>
                  <a:close/>
                </a:path>
                <a:path w="1388745" h="1938654">
                  <a:moveTo>
                    <a:pt x="1191209" y="272757"/>
                  </a:moveTo>
                  <a:lnTo>
                    <a:pt x="1172311" y="272757"/>
                  </a:lnTo>
                  <a:lnTo>
                    <a:pt x="1172311" y="292493"/>
                  </a:lnTo>
                  <a:lnTo>
                    <a:pt x="1191209" y="292493"/>
                  </a:lnTo>
                  <a:lnTo>
                    <a:pt x="1191209" y="272757"/>
                  </a:lnTo>
                  <a:close/>
                </a:path>
                <a:path w="1388745" h="1938654">
                  <a:moveTo>
                    <a:pt x="1229004" y="530555"/>
                  </a:moveTo>
                  <a:lnTo>
                    <a:pt x="1210106" y="530555"/>
                  </a:lnTo>
                  <a:lnTo>
                    <a:pt x="1210106" y="550367"/>
                  </a:lnTo>
                  <a:lnTo>
                    <a:pt x="1221028" y="561517"/>
                  </a:lnTo>
                  <a:lnTo>
                    <a:pt x="1226642" y="565238"/>
                  </a:lnTo>
                  <a:lnTo>
                    <a:pt x="1228712" y="561517"/>
                  </a:lnTo>
                  <a:lnTo>
                    <a:pt x="1229004" y="550367"/>
                  </a:lnTo>
                  <a:lnTo>
                    <a:pt x="1229004" y="530555"/>
                  </a:lnTo>
                  <a:close/>
                </a:path>
                <a:path w="1388745" h="1938654">
                  <a:moveTo>
                    <a:pt x="1318780" y="421474"/>
                  </a:moveTo>
                  <a:lnTo>
                    <a:pt x="1315237" y="414667"/>
                  </a:lnTo>
                  <a:lnTo>
                    <a:pt x="1304607" y="411568"/>
                  </a:lnTo>
                  <a:lnTo>
                    <a:pt x="1296631" y="414667"/>
                  </a:lnTo>
                  <a:lnTo>
                    <a:pt x="1297520" y="421474"/>
                  </a:lnTo>
                  <a:lnTo>
                    <a:pt x="1301953" y="428294"/>
                  </a:lnTo>
                  <a:lnTo>
                    <a:pt x="1304607" y="431393"/>
                  </a:lnTo>
                  <a:lnTo>
                    <a:pt x="1315237" y="428294"/>
                  </a:lnTo>
                  <a:lnTo>
                    <a:pt x="1318780" y="421474"/>
                  </a:lnTo>
                  <a:close/>
                </a:path>
                <a:path w="1388745" h="1938654">
                  <a:moveTo>
                    <a:pt x="1388186" y="312166"/>
                  </a:moveTo>
                  <a:lnTo>
                    <a:pt x="1387297" y="309981"/>
                  </a:lnTo>
                  <a:lnTo>
                    <a:pt x="1382864" y="304050"/>
                  </a:lnTo>
                  <a:lnTo>
                    <a:pt x="1380210" y="292493"/>
                  </a:lnTo>
                  <a:lnTo>
                    <a:pt x="1380210" y="312483"/>
                  </a:lnTo>
                  <a:lnTo>
                    <a:pt x="1387297" y="312204"/>
                  </a:lnTo>
                  <a:lnTo>
                    <a:pt x="1388186" y="31216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6199802" y="3476341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0" y="14795"/>
                </a:moveTo>
                <a:lnTo>
                  <a:pt x="18900" y="14795"/>
                </a:lnTo>
                <a:lnTo>
                  <a:pt x="18604" y="3698"/>
                </a:lnTo>
                <a:lnTo>
                  <a:pt x="16537" y="0"/>
                </a:lnTo>
                <a:lnTo>
                  <a:pt x="10926" y="3698"/>
                </a:lnTo>
                <a:lnTo>
                  <a:pt x="0" y="1479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10549" y="3768899"/>
            <a:ext cx="33655" cy="20320"/>
          </a:xfrm>
          <a:custGeom>
            <a:avLst/>
            <a:gdLst/>
            <a:ahLst/>
            <a:cxnLst/>
            <a:rect l="l" t="t" r="r" b="b"/>
            <a:pathLst>
              <a:path w="33654" h="20320">
                <a:moveTo>
                  <a:pt x="0" y="0"/>
                </a:moveTo>
                <a:lnTo>
                  <a:pt x="295" y="11404"/>
                </a:lnTo>
                <a:lnTo>
                  <a:pt x="2362" y="17261"/>
                </a:lnTo>
                <a:lnTo>
                  <a:pt x="7973" y="19419"/>
                </a:lnTo>
                <a:lnTo>
                  <a:pt x="18900" y="19727"/>
                </a:lnTo>
                <a:lnTo>
                  <a:pt x="29531" y="16645"/>
                </a:lnTo>
                <a:lnTo>
                  <a:pt x="33075" y="9863"/>
                </a:lnTo>
                <a:lnTo>
                  <a:pt x="29531" y="308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16049" y="3927507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0" y="0"/>
                </a:moveTo>
                <a:lnTo>
                  <a:pt x="0" y="19727"/>
                </a:lnTo>
                <a:lnTo>
                  <a:pt x="10926" y="30972"/>
                </a:lnTo>
                <a:lnTo>
                  <a:pt x="16537" y="34720"/>
                </a:lnTo>
                <a:lnTo>
                  <a:pt x="18604" y="30972"/>
                </a:lnTo>
                <a:lnTo>
                  <a:pt x="18900" y="19727"/>
                </a:lnTo>
                <a:lnTo>
                  <a:pt x="26873" y="16645"/>
                </a:lnTo>
                <a:lnTo>
                  <a:pt x="25987" y="9863"/>
                </a:lnTo>
                <a:lnTo>
                  <a:pt x="21557" y="308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02648" y="408614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832"/>
                </a:moveTo>
                <a:lnTo>
                  <a:pt x="295" y="22931"/>
                </a:lnTo>
                <a:lnTo>
                  <a:pt x="2362" y="29748"/>
                </a:lnTo>
                <a:lnTo>
                  <a:pt x="7973" y="36566"/>
                </a:lnTo>
                <a:lnTo>
                  <a:pt x="18900" y="39665"/>
                </a:lnTo>
                <a:lnTo>
                  <a:pt x="37800" y="39665"/>
                </a:lnTo>
                <a:lnTo>
                  <a:pt x="37800" y="0"/>
                </a:lnTo>
                <a:lnTo>
                  <a:pt x="26578" y="309"/>
                </a:lnTo>
                <a:lnTo>
                  <a:pt x="18900" y="2479"/>
                </a:lnTo>
                <a:lnTo>
                  <a:pt x="11221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51894" y="5394965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32"/>
                </a:lnTo>
                <a:lnTo>
                  <a:pt x="18900" y="1983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149" y="3332528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0"/>
                </a:moveTo>
                <a:lnTo>
                  <a:pt x="0" y="19990"/>
                </a:lnTo>
                <a:lnTo>
                  <a:pt x="19152" y="19990"/>
                </a:lnTo>
                <a:lnTo>
                  <a:pt x="19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7474" y="3491136"/>
            <a:ext cx="33655" cy="20320"/>
          </a:xfrm>
          <a:custGeom>
            <a:avLst/>
            <a:gdLst/>
            <a:ahLst/>
            <a:cxnLst/>
            <a:rect l="l" t="t" r="r" b="b"/>
            <a:pathLst>
              <a:path w="33654" h="20320">
                <a:moveTo>
                  <a:pt x="0" y="9995"/>
                </a:moveTo>
                <a:lnTo>
                  <a:pt x="3543" y="16866"/>
                </a:lnTo>
                <a:lnTo>
                  <a:pt x="14175" y="19990"/>
                </a:lnTo>
                <a:lnTo>
                  <a:pt x="33075" y="19990"/>
                </a:lnTo>
                <a:lnTo>
                  <a:pt x="32779" y="16866"/>
                </a:lnTo>
                <a:lnTo>
                  <a:pt x="30712" y="9995"/>
                </a:lnTo>
                <a:lnTo>
                  <a:pt x="25101" y="3123"/>
                </a:lnTo>
                <a:lnTo>
                  <a:pt x="14175" y="0"/>
                </a:lnTo>
                <a:lnTo>
                  <a:pt x="3543" y="3123"/>
                </a:lnTo>
                <a:lnTo>
                  <a:pt x="0" y="999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78248" y="3649745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0" y="0"/>
                </a:moveTo>
                <a:lnTo>
                  <a:pt x="0" y="19990"/>
                </a:lnTo>
                <a:lnTo>
                  <a:pt x="10926" y="31087"/>
                </a:lnTo>
                <a:lnTo>
                  <a:pt x="16537" y="34786"/>
                </a:lnTo>
                <a:lnTo>
                  <a:pt x="18604" y="31087"/>
                </a:lnTo>
                <a:lnTo>
                  <a:pt x="18900" y="19990"/>
                </a:lnTo>
                <a:lnTo>
                  <a:pt x="26873" y="16866"/>
                </a:lnTo>
                <a:lnTo>
                  <a:pt x="25987" y="9995"/>
                </a:lnTo>
                <a:lnTo>
                  <a:pt x="21557" y="3123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64848" y="3820021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8322"/>
                </a:moveTo>
                <a:lnTo>
                  <a:pt x="295" y="19727"/>
                </a:lnTo>
                <a:lnTo>
                  <a:pt x="2362" y="25584"/>
                </a:lnTo>
                <a:lnTo>
                  <a:pt x="7973" y="27741"/>
                </a:lnTo>
                <a:lnTo>
                  <a:pt x="18900" y="28049"/>
                </a:lnTo>
                <a:lnTo>
                  <a:pt x="19195" y="36483"/>
                </a:lnTo>
                <a:lnTo>
                  <a:pt x="21262" y="35546"/>
                </a:lnTo>
                <a:lnTo>
                  <a:pt x="26873" y="30861"/>
                </a:lnTo>
                <a:lnTo>
                  <a:pt x="37800" y="28049"/>
                </a:lnTo>
                <a:lnTo>
                  <a:pt x="37800" y="8322"/>
                </a:lnTo>
                <a:lnTo>
                  <a:pt x="26578" y="0"/>
                </a:lnTo>
                <a:lnTo>
                  <a:pt x="19195" y="889"/>
                </a:lnTo>
                <a:lnTo>
                  <a:pt x="18900" y="924"/>
                </a:lnTo>
                <a:lnTo>
                  <a:pt x="11221" y="5548"/>
                </a:lnTo>
                <a:lnTo>
                  <a:pt x="295" y="8249"/>
                </a:lnTo>
                <a:lnTo>
                  <a:pt x="0" y="832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51448" y="3998510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0" y="8433"/>
                </a:moveTo>
                <a:lnTo>
                  <a:pt x="295" y="20146"/>
                </a:lnTo>
                <a:lnTo>
                  <a:pt x="2362" y="28160"/>
                </a:lnTo>
                <a:lnTo>
                  <a:pt x="7973" y="36175"/>
                </a:lnTo>
                <a:lnTo>
                  <a:pt x="18900" y="47888"/>
                </a:lnTo>
                <a:lnTo>
                  <a:pt x="21853" y="47580"/>
                </a:lnTo>
                <a:lnTo>
                  <a:pt x="28350" y="45422"/>
                </a:lnTo>
                <a:lnTo>
                  <a:pt x="34847" y="39565"/>
                </a:lnTo>
                <a:lnTo>
                  <a:pt x="37800" y="28160"/>
                </a:lnTo>
                <a:lnTo>
                  <a:pt x="37800" y="8433"/>
                </a:lnTo>
                <a:lnTo>
                  <a:pt x="26578" y="0"/>
                </a:lnTo>
                <a:lnTo>
                  <a:pt x="18900" y="937"/>
                </a:lnTo>
                <a:lnTo>
                  <a:pt x="11221" y="5622"/>
                </a:lnTo>
                <a:lnTo>
                  <a:pt x="295" y="8359"/>
                </a:lnTo>
                <a:lnTo>
                  <a:pt x="0" y="843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45875" y="3193647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0" y="11865"/>
                </a:moveTo>
                <a:lnTo>
                  <a:pt x="885" y="19957"/>
                </a:lnTo>
                <a:lnTo>
                  <a:pt x="5315" y="28000"/>
                </a:lnTo>
                <a:lnTo>
                  <a:pt x="7973" y="39717"/>
                </a:lnTo>
                <a:lnTo>
                  <a:pt x="10926" y="39409"/>
                </a:lnTo>
                <a:lnTo>
                  <a:pt x="17423" y="37251"/>
                </a:lnTo>
                <a:lnTo>
                  <a:pt x="23920" y="31395"/>
                </a:lnTo>
                <a:lnTo>
                  <a:pt x="26873" y="19990"/>
                </a:lnTo>
                <a:lnTo>
                  <a:pt x="26873" y="0"/>
                </a:lnTo>
                <a:lnTo>
                  <a:pt x="7973" y="0"/>
                </a:lnTo>
                <a:lnTo>
                  <a:pt x="0" y="118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40448" y="3363923"/>
            <a:ext cx="33655" cy="28575"/>
          </a:xfrm>
          <a:custGeom>
            <a:avLst/>
            <a:gdLst/>
            <a:ahLst/>
            <a:cxnLst/>
            <a:rect l="l" t="t" r="r" b="b"/>
            <a:pathLst>
              <a:path w="33654" h="28575">
                <a:moveTo>
                  <a:pt x="0" y="8322"/>
                </a:moveTo>
                <a:lnTo>
                  <a:pt x="0" y="28049"/>
                </a:lnTo>
                <a:lnTo>
                  <a:pt x="18900" y="28049"/>
                </a:lnTo>
                <a:lnTo>
                  <a:pt x="29531" y="24967"/>
                </a:lnTo>
                <a:lnTo>
                  <a:pt x="33075" y="18186"/>
                </a:lnTo>
                <a:lnTo>
                  <a:pt x="29531" y="11404"/>
                </a:lnTo>
                <a:lnTo>
                  <a:pt x="18900" y="8322"/>
                </a:lnTo>
                <a:lnTo>
                  <a:pt x="15946" y="0"/>
                </a:lnTo>
                <a:lnTo>
                  <a:pt x="9450" y="924"/>
                </a:lnTo>
                <a:lnTo>
                  <a:pt x="2953" y="5548"/>
                </a:lnTo>
                <a:lnTo>
                  <a:pt x="0" y="832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27048" y="3542411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8433"/>
                </a:moveTo>
                <a:lnTo>
                  <a:pt x="0" y="28160"/>
                </a:lnTo>
                <a:lnTo>
                  <a:pt x="11221" y="36483"/>
                </a:lnTo>
                <a:lnTo>
                  <a:pt x="18900" y="35558"/>
                </a:lnTo>
                <a:lnTo>
                  <a:pt x="26578" y="30935"/>
                </a:lnTo>
                <a:lnTo>
                  <a:pt x="37504" y="28233"/>
                </a:lnTo>
                <a:lnTo>
                  <a:pt x="18900" y="8433"/>
                </a:lnTo>
                <a:lnTo>
                  <a:pt x="15946" y="0"/>
                </a:lnTo>
                <a:lnTo>
                  <a:pt x="9450" y="937"/>
                </a:lnTo>
                <a:lnTo>
                  <a:pt x="2953" y="5622"/>
                </a:lnTo>
                <a:lnTo>
                  <a:pt x="0" y="843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13648" y="372918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727"/>
                </a:moveTo>
                <a:lnTo>
                  <a:pt x="0" y="39717"/>
                </a:lnTo>
                <a:lnTo>
                  <a:pt x="11221" y="39405"/>
                </a:lnTo>
                <a:lnTo>
                  <a:pt x="18900" y="37219"/>
                </a:lnTo>
                <a:lnTo>
                  <a:pt x="26578" y="31284"/>
                </a:lnTo>
                <a:lnTo>
                  <a:pt x="37800" y="19727"/>
                </a:lnTo>
                <a:lnTo>
                  <a:pt x="37800" y="0"/>
                </a:lnTo>
                <a:lnTo>
                  <a:pt x="26578" y="249"/>
                </a:lnTo>
                <a:lnTo>
                  <a:pt x="23920" y="308"/>
                </a:lnTo>
                <a:lnTo>
                  <a:pt x="11812" y="2465"/>
                </a:lnTo>
                <a:lnTo>
                  <a:pt x="3248" y="8322"/>
                </a:lnTo>
                <a:lnTo>
                  <a:pt x="0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86072" y="3907780"/>
            <a:ext cx="52069" cy="59690"/>
          </a:xfrm>
          <a:custGeom>
            <a:avLst/>
            <a:gdLst/>
            <a:ahLst/>
            <a:cxnLst/>
            <a:rect l="l" t="t" r="r" b="b"/>
            <a:pathLst>
              <a:path w="52070" h="59689">
                <a:moveTo>
                  <a:pt x="0" y="46984"/>
                </a:moveTo>
                <a:lnTo>
                  <a:pt x="3543" y="56013"/>
                </a:lnTo>
                <a:lnTo>
                  <a:pt x="14175" y="59445"/>
                </a:lnTo>
                <a:lnTo>
                  <a:pt x="25396" y="59132"/>
                </a:lnTo>
                <a:lnTo>
                  <a:pt x="33075" y="56946"/>
                </a:lnTo>
                <a:lnTo>
                  <a:pt x="40753" y="51011"/>
                </a:lnTo>
                <a:lnTo>
                  <a:pt x="51975" y="39454"/>
                </a:lnTo>
                <a:lnTo>
                  <a:pt x="51975" y="0"/>
                </a:lnTo>
                <a:lnTo>
                  <a:pt x="17423" y="16645"/>
                </a:lnTo>
                <a:lnTo>
                  <a:pt x="0" y="4698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25093" y="5117334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19832"/>
                </a:moveTo>
                <a:lnTo>
                  <a:pt x="0" y="39665"/>
                </a:lnTo>
                <a:lnTo>
                  <a:pt x="10926" y="39355"/>
                </a:lnTo>
                <a:lnTo>
                  <a:pt x="16537" y="37186"/>
                </a:lnTo>
                <a:lnTo>
                  <a:pt x="18604" y="31298"/>
                </a:lnTo>
                <a:lnTo>
                  <a:pt x="18900" y="19832"/>
                </a:lnTo>
                <a:lnTo>
                  <a:pt x="26873" y="19522"/>
                </a:lnTo>
                <a:lnTo>
                  <a:pt x="25987" y="17353"/>
                </a:lnTo>
                <a:lnTo>
                  <a:pt x="21557" y="11465"/>
                </a:lnTo>
                <a:lnTo>
                  <a:pt x="18900" y="0"/>
                </a:lnTo>
                <a:lnTo>
                  <a:pt x="15946" y="309"/>
                </a:lnTo>
                <a:lnTo>
                  <a:pt x="9450" y="2479"/>
                </a:lnTo>
                <a:lnTo>
                  <a:pt x="2953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30341" y="5247796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8366"/>
                </a:moveTo>
                <a:lnTo>
                  <a:pt x="18900" y="8366"/>
                </a:lnTo>
                <a:lnTo>
                  <a:pt x="7973" y="0"/>
                </a:lnTo>
                <a:lnTo>
                  <a:pt x="2362" y="929"/>
                </a:lnTo>
                <a:lnTo>
                  <a:pt x="295" y="5577"/>
                </a:lnTo>
                <a:lnTo>
                  <a:pt x="0" y="836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2648" y="3074756"/>
            <a:ext cx="33655" cy="34925"/>
          </a:xfrm>
          <a:custGeom>
            <a:avLst/>
            <a:gdLst/>
            <a:ahLst/>
            <a:cxnLst/>
            <a:rect l="l" t="t" r="r" b="b"/>
            <a:pathLst>
              <a:path w="33654" h="34925">
                <a:moveTo>
                  <a:pt x="0" y="0"/>
                </a:moveTo>
                <a:lnTo>
                  <a:pt x="0" y="19727"/>
                </a:lnTo>
                <a:lnTo>
                  <a:pt x="10926" y="30972"/>
                </a:lnTo>
                <a:lnTo>
                  <a:pt x="16537" y="34720"/>
                </a:lnTo>
                <a:lnTo>
                  <a:pt x="18604" y="30972"/>
                </a:lnTo>
                <a:lnTo>
                  <a:pt x="18900" y="19727"/>
                </a:lnTo>
                <a:lnTo>
                  <a:pt x="29531" y="16645"/>
                </a:lnTo>
                <a:lnTo>
                  <a:pt x="33075" y="9863"/>
                </a:lnTo>
                <a:lnTo>
                  <a:pt x="29531" y="308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89248" y="3253355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4">
                <a:moveTo>
                  <a:pt x="0" y="19727"/>
                </a:moveTo>
                <a:lnTo>
                  <a:pt x="0" y="39454"/>
                </a:lnTo>
                <a:lnTo>
                  <a:pt x="18900" y="39454"/>
                </a:lnTo>
                <a:lnTo>
                  <a:pt x="29531" y="27741"/>
                </a:lnTo>
                <a:lnTo>
                  <a:pt x="33075" y="19727"/>
                </a:lnTo>
                <a:lnTo>
                  <a:pt x="29531" y="11713"/>
                </a:lnTo>
                <a:lnTo>
                  <a:pt x="18900" y="0"/>
                </a:lnTo>
                <a:lnTo>
                  <a:pt x="15946" y="308"/>
                </a:lnTo>
                <a:lnTo>
                  <a:pt x="9450" y="2465"/>
                </a:lnTo>
                <a:lnTo>
                  <a:pt x="2953" y="8322"/>
                </a:lnTo>
                <a:lnTo>
                  <a:pt x="0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67874" y="3451681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0" y="22809"/>
                </a:moveTo>
                <a:lnTo>
                  <a:pt x="885" y="29591"/>
                </a:lnTo>
                <a:lnTo>
                  <a:pt x="5315" y="36372"/>
                </a:lnTo>
                <a:lnTo>
                  <a:pt x="7973" y="39454"/>
                </a:lnTo>
                <a:lnTo>
                  <a:pt x="10926" y="39146"/>
                </a:lnTo>
                <a:lnTo>
                  <a:pt x="17423" y="36988"/>
                </a:lnTo>
                <a:lnTo>
                  <a:pt x="23920" y="31132"/>
                </a:lnTo>
                <a:lnTo>
                  <a:pt x="26873" y="19727"/>
                </a:lnTo>
                <a:lnTo>
                  <a:pt x="37504" y="16645"/>
                </a:lnTo>
                <a:lnTo>
                  <a:pt x="41048" y="9863"/>
                </a:lnTo>
                <a:lnTo>
                  <a:pt x="37504" y="3082"/>
                </a:lnTo>
                <a:lnTo>
                  <a:pt x="26873" y="0"/>
                </a:lnTo>
                <a:lnTo>
                  <a:pt x="23920" y="308"/>
                </a:lnTo>
                <a:lnTo>
                  <a:pt x="17423" y="2465"/>
                </a:lnTo>
                <a:lnTo>
                  <a:pt x="10926" y="8322"/>
                </a:lnTo>
                <a:lnTo>
                  <a:pt x="7973" y="19727"/>
                </a:lnTo>
                <a:lnTo>
                  <a:pt x="0" y="228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43547" y="3649745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4" h="48260">
                <a:moveTo>
                  <a:pt x="0" y="19990"/>
                </a:moveTo>
                <a:lnTo>
                  <a:pt x="295" y="31395"/>
                </a:lnTo>
                <a:lnTo>
                  <a:pt x="2362" y="37251"/>
                </a:lnTo>
                <a:lnTo>
                  <a:pt x="7973" y="39409"/>
                </a:lnTo>
                <a:lnTo>
                  <a:pt x="18900" y="39717"/>
                </a:lnTo>
                <a:lnTo>
                  <a:pt x="21853" y="48151"/>
                </a:lnTo>
                <a:lnTo>
                  <a:pt x="28350" y="47214"/>
                </a:lnTo>
                <a:lnTo>
                  <a:pt x="34847" y="42529"/>
                </a:lnTo>
                <a:lnTo>
                  <a:pt x="37800" y="39717"/>
                </a:lnTo>
                <a:lnTo>
                  <a:pt x="45773" y="25189"/>
                </a:lnTo>
                <a:lnTo>
                  <a:pt x="44887" y="12461"/>
                </a:lnTo>
                <a:lnTo>
                  <a:pt x="40457" y="3431"/>
                </a:lnTo>
                <a:lnTo>
                  <a:pt x="37800" y="0"/>
                </a:lnTo>
                <a:lnTo>
                  <a:pt x="26578" y="312"/>
                </a:lnTo>
                <a:lnTo>
                  <a:pt x="18900" y="2498"/>
                </a:lnTo>
                <a:lnTo>
                  <a:pt x="11221" y="8433"/>
                </a:lnTo>
                <a:lnTo>
                  <a:pt x="0" y="199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15720" y="3848072"/>
            <a:ext cx="52069" cy="60325"/>
          </a:xfrm>
          <a:custGeom>
            <a:avLst/>
            <a:gdLst/>
            <a:ahLst/>
            <a:cxnLst/>
            <a:rect l="l" t="t" r="r" b="b"/>
            <a:pathLst>
              <a:path w="52070" h="60325">
                <a:moveTo>
                  <a:pt x="0" y="47247"/>
                </a:moveTo>
                <a:lnTo>
                  <a:pt x="3543" y="56276"/>
                </a:lnTo>
                <a:lnTo>
                  <a:pt x="14175" y="59708"/>
                </a:lnTo>
                <a:lnTo>
                  <a:pt x="28054" y="59396"/>
                </a:lnTo>
                <a:lnTo>
                  <a:pt x="40162" y="57209"/>
                </a:lnTo>
                <a:lnTo>
                  <a:pt x="48726" y="51274"/>
                </a:lnTo>
                <a:lnTo>
                  <a:pt x="51975" y="39717"/>
                </a:lnTo>
                <a:lnTo>
                  <a:pt x="51975" y="0"/>
                </a:lnTo>
                <a:lnTo>
                  <a:pt x="38095" y="312"/>
                </a:lnTo>
                <a:lnTo>
                  <a:pt x="25987" y="2498"/>
                </a:lnTo>
                <a:lnTo>
                  <a:pt x="17423" y="8433"/>
                </a:lnTo>
                <a:lnTo>
                  <a:pt x="14175" y="19990"/>
                </a:lnTo>
                <a:lnTo>
                  <a:pt x="3543" y="34518"/>
                </a:lnTo>
                <a:lnTo>
                  <a:pt x="0" y="4724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46767" y="5077695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11465"/>
                </a:moveTo>
                <a:lnTo>
                  <a:pt x="885" y="17353"/>
                </a:lnTo>
                <a:lnTo>
                  <a:pt x="5315" y="19522"/>
                </a:lnTo>
                <a:lnTo>
                  <a:pt x="7973" y="19832"/>
                </a:lnTo>
                <a:lnTo>
                  <a:pt x="26873" y="19832"/>
                </a:lnTo>
                <a:lnTo>
                  <a:pt x="26873" y="0"/>
                </a:lnTo>
                <a:lnTo>
                  <a:pt x="7973" y="0"/>
                </a:lnTo>
                <a:lnTo>
                  <a:pt x="0" y="114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60240" y="5196665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0"/>
                </a:moveTo>
                <a:lnTo>
                  <a:pt x="10926" y="8366"/>
                </a:lnTo>
                <a:lnTo>
                  <a:pt x="16537" y="7437"/>
                </a:lnTo>
                <a:lnTo>
                  <a:pt x="18604" y="2788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3474" y="2955866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0" y="22850"/>
                </a:moveTo>
                <a:lnTo>
                  <a:pt x="885" y="29722"/>
                </a:lnTo>
                <a:lnTo>
                  <a:pt x="5315" y="36594"/>
                </a:lnTo>
                <a:lnTo>
                  <a:pt x="7973" y="39717"/>
                </a:lnTo>
                <a:lnTo>
                  <a:pt x="26873" y="39717"/>
                </a:lnTo>
                <a:lnTo>
                  <a:pt x="26873" y="0"/>
                </a:lnTo>
                <a:lnTo>
                  <a:pt x="23920" y="308"/>
                </a:lnTo>
                <a:lnTo>
                  <a:pt x="17423" y="2465"/>
                </a:lnTo>
                <a:lnTo>
                  <a:pt x="10926" y="8322"/>
                </a:lnTo>
                <a:lnTo>
                  <a:pt x="7973" y="19727"/>
                </a:lnTo>
                <a:lnTo>
                  <a:pt x="0" y="2285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19147" y="317391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0"/>
                </a:moveTo>
                <a:lnTo>
                  <a:pt x="0" y="39717"/>
                </a:lnTo>
                <a:lnTo>
                  <a:pt x="11221" y="39405"/>
                </a:lnTo>
                <a:lnTo>
                  <a:pt x="18900" y="37219"/>
                </a:lnTo>
                <a:lnTo>
                  <a:pt x="26578" y="31284"/>
                </a:lnTo>
                <a:lnTo>
                  <a:pt x="37800" y="19727"/>
                </a:lnTo>
                <a:lnTo>
                  <a:pt x="3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91383" y="338365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28280"/>
                </a:moveTo>
                <a:lnTo>
                  <a:pt x="3591" y="36323"/>
                </a:lnTo>
                <a:lnTo>
                  <a:pt x="14364" y="48040"/>
                </a:lnTo>
                <a:lnTo>
                  <a:pt x="33264" y="28312"/>
                </a:lnTo>
                <a:lnTo>
                  <a:pt x="43895" y="16755"/>
                </a:lnTo>
                <a:lnTo>
                  <a:pt x="47439" y="10821"/>
                </a:lnTo>
                <a:lnTo>
                  <a:pt x="43895" y="8634"/>
                </a:lnTo>
                <a:lnTo>
                  <a:pt x="33264" y="8322"/>
                </a:lnTo>
                <a:lnTo>
                  <a:pt x="30310" y="0"/>
                </a:lnTo>
                <a:lnTo>
                  <a:pt x="23814" y="924"/>
                </a:lnTo>
                <a:lnTo>
                  <a:pt x="17317" y="5548"/>
                </a:lnTo>
                <a:lnTo>
                  <a:pt x="14364" y="8322"/>
                </a:lnTo>
                <a:lnTo>
                  <a:pt x="3591" y="20187"/>
                </a:lnTo>
                <a:lnTo>
                  <a:pt x="0" y="2828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65221" y="3590300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89">
                <a:moveTo>
                  <a:pt x="0" y="34477"/>
                </a:moveTo>
                <a:lnTo>
                  <a:pt x="885" y="47115"/>
                </a:lnTo>
                <a:lnTo>
                  <a:pt x="5315" y="56054"/>
                </a:lnTo>
                <a:lnTo>
                  <a:pt x="7973" y="59445"/>
                </a:lnTo>
                <a:lnTo>
                  <a:pt x="21853" y="56362"/>
                </a:lnTo>
                <a:lnTo>
                  <a:pt x="33961" y="49581"/>
                </a:lnTo>
                <a:lnTo>
                  <a:pt x="42525" y="42800"/>
                </a:lnTo>
                <a:lnTo>
                  <a:pt x="45773" y="39717"/>
                </a:lnTo>
                <a:lnTo>
                  <a:pt x="45773" y="0"/>
                </a:lnTo>
                <a:lnTo>
                  <a:pt x="11221" y="16866"/>
                </a:lnTo>
                <a:lnTo>
                  <a:pt x="0" y="344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32920" y="3808617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0" y="34255"/>
                </a:moveTo>
                <a:lnTo>
                  <a:pt x="885" y="46984"/>
                </a:lnTo>
                <a:lnTo>
                  <a:pt x="5315" y="56013"/>
                </a:lnTo>
                <a:lnTo>
                  <a:pt x="7973" y="59445"/>
                </a:lnTo>
                <a:lnTo>
                  <a:pt x="21853" y="56321"/>
                </a:lnTo>
                <a:lnTo>
                  <a:pt x="56404" y="24967"/>
                </a:lnTo>
                <a:lnTo>
                  <a:pt x="59948" y="12329"/>
                </a:lnTo>
                <a:lnTo>
                  <a:pt x="56404" y="3390"/>
                </a:lnTo>
                <a:lnTo>
                  <a:pt x="45773" y="0"/>
                </a:lnTo>
                <a:lnTo>
                  <a:pt x="31893" y="308"/>
                </a:lnTo>
                <a:lnTo>
                  <a:pt x="19786" y="2465"/>
                </a:lnTo>
                <a:lnTo>
                  <a:pt x="11221" y="8322"/>
                </a:lnTo>
                <a:lnTo>
                  <a:pt x="7973" y="19727"/>
                </a:lnTo>
                <a:lnTo>
                  <a:pt x="0" y="3425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34619" y="3106041"/>
            <a:ext cx="41275" cy="28575"/>
          </a:xfrm>
          <a:custGeom>
            <a:avLst/>
            <a:gdLst/>
            <a:ahLst/>
            <a:cxnLst/>
            <a:rect l="l" t="t" r="r" b="b"/>
            <a:pathLst>
              <a:path w="41275" h="28575">
                <a:moveTo>
                  <a:pt x="0" y="25694"/>
                </a:moveTo>
                <a:lnTo>
                  <a:pt x="3543" y="27852"/>
                </a:lnTo>
                <a:lnTo>
                  <a:pt x="14175" y="28160"/>
                </a:lnTo>
                <a:lnTo>
                  <a:pt x="33075" y="28160"/>
                </a:lnTo>
                <a:lnTo>
                  <a:pt x="41048" y="16755"/>
                </a:lnTo>
                <a:lnTo>
                  <a:pt x="40162" y="10899"/>
                </a:lnTo>
                <a:lnTo>
                  <a:pt x="35732" y="8741"/>
                </a:lnTo>
                <a:lnTo>
                  <a:pt x="33075" y="8433"/>
                </a:lnTo>
                <a:lnTo>
                  <a:pt x="30121" y="0"/>
                </a:lnTo>
                <a:lnTo>
                  <a:pt x="23625" y="937"/>
                </a:lnTo>
                <a:lnTo>
                  <a:pt x="17128" y="5622"/>
                </a:lnTo>
                <a:lnTo>
                  <a:pt x="14175" y="8433"/>
                </a:lnTo>
                <a:lnTo>
                  <a:pt x="3543" y="19838"/>
                </a:lnTo>
                <a:lnTo>
                  <a:pt x="0" y="256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02319" y="3332528"/>
            <a:ext cx="47625" cy="40005"/>
          </a:xfrm>
          <a:custGeom>
            <a:avLst/>
            <a:gdLst/>
            <a:ahLst/>
            <a:cxnLst/>
            <a:rect l="l" t="t" r="r" b="b"/>
            <a:pathLst>
              <a:path w="47625" h="40004">
                <a:moveTo>
                  <a:pt x="0" y="37251"/>
                </a:moveTo>
                <a:lnTo>
                  <a:pt x="3543" y="39409"/>
                </a:lnTo>
                <a:lnTo>
                  <a:pt x="14175" y="39717"/>
                </a:lnTo>
                <a:lnTo>
                  <a:pt x="17128" y="39409"/>
                </a:lnTo>
                <a:lnTo>
                  <a:pt x="23625" y="37251"/>
                </a:lnTo>
                <a:lnTo>
                  <a:pt x="30121" y="31395"/>
                </a:lnTo>
                <a:lnTo>
                  <a:pt x="33075" y="19990"/>
                </a:lnTo>
                <a:lnTo>
                  <a:pt x="43706" y="16866"/>
                </a:lnTo>
                <a:lnTo>
                  <a:pt x="47250" y="9995"/>
                </a:lnTo>
                <a:lnTo>
                  <a:pt x="43706" y="3123"/>
                </a:lnTo>
                <a:lnTo>
                  <a:pt x="33075" y="0"/>
                </a:lnTo>
                <a:lnTo>
                  <a:pt x="30121" y="312"/>
                </a:lnTo>
                <a:lnTo>
                  <a:pt x="23625" y="2498"/>
                </a:lnTo>
                <a:lnTo>
                  <a:pt x="17128" y="8433"/>
                </a:lnTo>
                <a:lnTo>
                  <a:pt x="14175" y="19990"/>
                </a:lnTo>
                <a:lnTo>
                  <a:pt x="3543" y="31395"/>
                </a:lnTo>
                <a:lnTo>
                  <a:pt x="0" y="3725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5293" y="3570572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727"/>
                </a:moveTo>
                <a:lnTo>
                  <a:pt x="295" y="31284"/>
                </a:lnTo>
                <a:lnTo>
                  <a:pt x="2362" y="37219"/>
                </a:lnTo>
                <a:lnTo>
                  <a:pt x="7973" y="39405"/>
                </a:lnTo>
                <a:lnTo>
                  <a:pt x="18900" y="39717"/>
                </a:lnTo>
                <a:lnTo>
                  <a:pt x="30121" y="39405"/>
                </a:lnTo>
                <a:lnTo>
                  <a:pt x="37800" y="37219"/>
                </a:lnTo>
                <a:lnTo>
                  <a:pt x="45478" y="31284"/>
                </a:lnTo>
                <a:lnTo>
                  <a:pt x="56700" y="19727"/>
                </a:lnTo>
                <a:lnTo>
                  <a:pt x="56404" y="8322"/>
                </a:lnTo>
                <a:lnTo>
                  <a:pt x="54337" y="2465"/>
                </a:lnTo>
                <a:lnTo>
                  <a:pt x="48726" y="308"/>
                </a:lnTo>
                <a:lnTo>
                  <a:pt x="37800" y="0"/>
                </a:lnTo>
                <a:lnTo>
                  <a:pt x="34551" y="308"/>
                </a:lnTo>
                <a:lnTo>
                  <a:pt x="25987" y="2465"/>
                </a:lnTo>
                <a:lnTo>
                  <a:pt x="13879" y="8322"/>
                </a:lnTo>
                <a:lnTo>
                  <a:pt x="0" y="197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32993" y="3788626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89">
                <a:moveTo>
                  <a:pt x="0" y="19990"/>
                </a:moveTo>
                <a:lnTo>
                  <a:pt x="295" y="34477"/>
                </a:lnTo>
                <a:lnTo>
                  <a:pt x="2362" y="47115"/>
                </a:lnTo>
                <a:lnTo>
                  <a:pt x="7973" y="56054"/>
                </a:lnTo>
                <a:lnTo>
                  <a:pt x="18900" y="59445"/>
                </a:lnTo>
                <a:lnTo>
                  <a:pt x="32779" y="56362"/>
                </a:lnTo>
                <a:lnTo>
                  <a:pt x="44887" y="49581"/>
                </a:lnTo>
                <a:lnTo>
                  <a:pt x="53451" y="42800"/>
                </a:lnTo>
                <a:lnTo>
                  <a:pt x="56700" y="39717"/>
                </a:lnTo>
                <a:lnTo>
                  <a:pt x="64673" y="25189"/>
                </a:lnTo>
                <a:lnTo>
                  <a:pt x="63787" y="12461"/>
                </a:lnTo>
                <a:lnTo>
                  <a:pt x="59358" y="3431"/>
                </a:lnTo>
                <a:lnTo>
                  <a:pt x="56700" y="0"/>
                </a:lnTo>
                <a:lnTo>
                  <a:pt x="42525" y="3123"/>
                </a:lnTo>
                <a:lnTo>
                  <a:pt x="14175" y="16866"/>
                </a:lnTo>
                <a:lnTo>
                  <a:pt x="0" y="199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40893" y="3074756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0" y="19727"/>
                </a:lnTo>
                <a:lnTo>
                  <a:pt x="11221" y="28160"/>
                </a:lnTo>
                <a:lnTo>
                  <a:pt x="18900" y="27223"/>
                </a:lnTo>
                <a:lnTo>
                  <a:pt x="26578" y="22538"/>
                </a:lnTo>
                <a:lnTo>
                  <a:pt x="37504" y="19801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94418" y="3312800"/>
            <a:ext cx="52069" cy="40005"/>
          </a:xfrm>
          <a:custGeom>
            <a:avLst/>
            <a:gdLst/>
            <a:ahLst/>
            <a:cxnLst/>
            <a:rect l="l" t="t" r="r" b="b"/>
            <a:pathLst>
              <a:path w="52070" h="40004">
                <a:moveTo>
                  <a:pt x="0" y="37219"/>
                </a:moveTo>
                <a:lnTo>
                  <a:pt x="3543" y="39405"/>
                </a:lnTo>
                <a:lnTo>
                  <a:pt x="14175" y="39717"/>
                </a:lnTo>
                <a:lnTo>
                  <a:pt x="25396" y="39405"/>
                </a:lnTo>
                <a:lnTo>
                  <a:pt x="33075" y="37219"/>
                </a:lnTo>
                <a:lnTo>
                  <a:pt x="40753" y="31284"/>
                </a:lnTo>
                <a:lnTo>
                  <a:pt x="51975" y="19727"/>
                </a:lnTo>
                <a:lnTo>
                  <a:pt x="51679" y="16645"/>
                </a:lnTo>
                <a:lnTo>
                  <a:pt x="49612" y="9863"/>
                </a:lnTo>
                <a:lnTo>
                  <a:pt x="44001" y="3082"/>
                </a:lnTo>
                <a:lnTo>
                  <a:pt x="33075" y="0"/>
                </a:lnTo>
                <a:lnTo>
                  <a:pt x="14175" y="19727"/>
                </a:lnTo>
                <a:lnTo>
                  <a:pt x="3543" y="31284"/>
                </a:lnTo>
                <a:lnTo>
                  <a:pt x="0" y="372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57393" y="3550845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0" y="39454"/>
                </a:moveTo>
                <a:lnTo>
                  <a:pt x="295" y="51011"/>
                </a:lnTo>
                <a:lnTo>
                  <a:pt x="2362" y="56946"/>
                </a:lnTo>
                <a:lnTo>
                  <a:pt x="7973" y="59132"/>
                </a:lnTo>
                <a:lnTo>
                  <a:pt x="18900" y="59445"/>
                </a:lnTo>
                <a:lnTo>
                  <a:pt x="22148" y="56321"/>
                </a:lnTo>
                <a:lnTo>
                  <a:pt x="30712" y="49450"/>
                </a:lnTo>
                <a:lnTo>
                  <a:pt x="42820" y="42578"/>
                </a:lnTo>
                <a:lnTo>
                  <a:pt x="56700" y="39454"/>
                </a:lnTo>
                <a:lnTo>
                  <a:pt x="56404" y="24967"/>
                </a:lnTo>
                <a:lnTo>
                  <a:pt x="54337" y="12329"/>
                </a:lnTo>
                <a:lnTo>
                  <a:pt x="48726" y="3390"/>
                </a:lnTo>
                <a:lnTo>
                  <a:pt x="37800" y="0"/>
                </a:lnTo>
                <a:lnTo>
                  <a:pt x="34551" y="11713"/>
                </a:lnTo>
                <a:lnTo>
                  <a:pt x="25987" y="19727"/>
                </a:lnTo>
                <a:lnTo>
                  <a:pt x="13879" y="27741"/>
                </a:lnTo>
                <a:lnTo>
                  <a:pt x="0" y="3945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17308" y="3788626"/>
            <a:ext cx="72162" cy="79435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4914093" y="3074756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0" y="0"/>
                </a:moveTo>
                <a:lnTo>
                  <a:pt x="295" y="11404"/>
                </a:lnTo>
                <a:lnTo>
                  <a:pt x="2362" y="17261"/>
                </a:lnTo>
                <a:lnTo>
                  <a:pt x="7973" y="19419"/>
                </a:lnTo>
                <a:lnTo>
                  <a:pt x="18900" y="19727"/>
                </a:lnTo>
                <a:lnTo>
                  <a:pt x="21853" y="19419"/>
                </a:lnTo>
                <a:lnTo>
                  <a:pt x="28350" y="17261"/>
                </a:lnTo>
                <a:lnTo>
                  <a:pt x="34847" y="11404"/>
                </a:lnTo>
                <a:lnTo>
                  <a:pt x="3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67617" y="3332528"/>
            <a:ext cx="52069" cy="40005"/>
          </a:xfrm>
          <a:custGeom>
            <a:avLst/>
            <a:gdLst/>
            <a:ahLst/>
            <a:cxnLst/>
            <a:rect l="l" t="t" r="r" b="b"/>
            <a:pathLst>
              <a:path w="52070" h="40004">
                <a:moveTo>
                  <a:pt x="0" y="37251"/>
                </a:moveTo>
                <a:lnTo>
                  <a:pt x="3543" y="39409"/>
                </a:lnTo>
                <a:lnTo>
                  <a:pt x="14175" y="39717"/>
                </a:lnTo>
                <a:lnTo>
                  <a:pt x="25396" y="39409"/>
                </a:lnTo>
                <a:lnTo>
                  <a:pt x="33075" y="37251"/>
                </a:lnTo>
                <a:lnTo>
                  <a:pt x="40753" y="31395"/>
                </a:lnTo>
                <a:lnTo>
                  <a:pt x="51975" y="19990"/>
                </a:lnTo>
                <a:lnTo>
                  <a:pt x="51679" y="8433"/>
                </a:lnTo>
                <a:lnTo>
                  <a:pt x="49612" y="2498"/>
                </a:lnTo>
                <a:lnTo>
                  <a:pt x="44001" y="312"/>
                </a:lnTo>
                <a:lnTo>
                  <a:pt x="33075" y="0"/>
                </a:lnTo>
                <a:lnTo>
                  <a:pt x="14175" y="19990"/>
                </a:lnTo>
                <a:lnTo>
                  <a:pt x="3543" y="31395"/>
                </a:lnTo>
                <a:lnTo>
                  <a:pt x="0" y="3725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22662" y="3590300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89">
                <a:moveTo>
                  <a:pt x="0" y="42800"/>
                </a:moveTo>
                <a:lnTo>
                  <a:pt x="2953" y="49581"/>
                </a:lnTo>
                <a:lnTo>
                  <a:pt x="12993" y="56362"/>
                </a:lnTo>
                <a:lnTo>
                  <a:pt x="26578" y="59445"/>
                </a:lnTo>
                <a:lnTo>
                  <a:pt x="64378" y="19990"/>
                </a:lnTo>
                <a:lnTo>
                  <a:pt x="64083" y="8433"/>
                </a:lnTo>
                <a:lnTo>
                  <a:pt x="62015" y="2498"/>
                </a:lnTo>
                <a:lnTo>
                  <a:pt x="56404" y="312"/>
                </a:lnTo>
                <a:lnTo>
                  <a:pt x="45478" y="0"/>
                </a:lnTo>
                <a:lnTo>
                  <a:pt x="31598" y="3431"/>
                </a:lnTo>
                <a:lnTo>
                  <a:pt x="19490" y="12461"/>
                </a:lnTo>
                <a:lnTo>
                  <a:pt x="10926" y="25189"/>
                </a:lnTo>
                <a:lnTo>
                  <a:pt x="7678" y="39717"/>
                </a:lnTo>
                <a:lnTo>
                  <a:pt x="0" y="4280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object 1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79139" y="3828344"/>
            <a:ext cx="83278" cy="79435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4668140" y="309448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0" y="19990"/>
                </a:moveTo>
                <a:lnTo>
                  <a:pt x="295" y="31395"/>
                </a:lnTo>
                <a:lnTo>
                  <a:pt x="2362" y="37251"/>
                </a:lnTo>
                <a:lnTo>
                  <a:pt x="7973" y="39409"/>
                </a:lnTo>
                <a:lnTo>
                  <a:pt x="18900" y="39717"/>
                </a:lnTo>
                <a:lnTo>
                  <a:pt x="21853" y="39409"/>
                </a:lnTo>
                <a:lnTo>
                  <a:pt x="28350" y="37251"/>
                </a:lnTo>
                <a:lnTo>
                  <a:pt x="34847" y="31395"/>
                </a:lnTo>
                <a:lnTo>
                  <a:pt x="37800" y="19990"/>
                </a:lnTo>
                <a:lnTo>
                  <a:pt x="37800" y="0"/>
                </a:lnTo>
                <a:lnTo>
                  <a:pt x="23920" y="3123"/>
                </a:lnTo>
                <a:lnTo>
                  <a:pt x="11812" y="9995"/>
                </a:lnTo>
                <a:lnTo>
                  <a:pt x="3248" y="16866"/>
                </a:lnTo>
                <a:lnTo>
                  <a:pt x="0" y="199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16939" y="3391973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990"/>
                </a:moveTo>
                <a:lnTo>
                  <a:pt x="295" y="31395"/>
                </a:lnTo>
                <a:lnTo>
                  <a:pt x="2362" y="37251"/>
                </a:lnTo>
                <a:lnTo>
                  <a:pt x="7973" y="39409"/>
                </a:lnTo>
                <a:lnTo>
                  <a:pt x="18900" y="39717"/>
                </a:lnTo>
                <a:lnTo>
                  <a:pt x="22148" y="36635"/>
                </a:lnTo>
                <a:lnTo>
                  <a:pt x="30712" y="29854"/>
                </a:lnTo>
                <a:lnTo>
                  <a:pt x="42820" y="23072"/>
                </a:lnTo>
                <a:lnTo>
                  <a:pt x="56700" y="19990"/>
                </a:lnTo>
                <a:lnTo>
                  <a:pt x="56404" y="8433"/>
                </a:lnTo>
                <a:lnTo>
                  <a:pt x="54337" y="2498"/>
                </a:lnTo>
                <a:lnTo>
                  <a:pt x="48726" y="312"/>
                </a:lnTo>
                <a:lnTo>
                  <a:pt x="37800" y="0"/>
                </a:lnTo>
                <a:lnTo>
                  <a:pt x="26578" y="3123"/>
                </a:lnTo>
                <a:lnTo>
                  <a:pt x="11221" y="16866"/>
                </a:lnTo>
                <a:lnTo>
                  <a:pt x="0" y="199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object 1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65739" y="3649745"/>
            <a:ext cx="70875" cy="67718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4395565" y="3185324"/>
            <a:ext cx="41275" cy="48260"/>
          </a:xfrm>
          <a:custGeom>
            <a:avLst/>
            <a:gdLst/>
            <a:ahLst/>
            <a:cxnLst/>
            <a:rect l="l" t="t" r="r" b="b"/>
            <a:pathLst>
              <a:path w="41275" h="48260">
                <a:moveTo>
                  <a:pt x="26873" y="8322"/>
                </a:moveTo>
                <a:lnTo>
                  <a:pt x="37504" y="5548"/>
                </a:lnTo>
                <a:lnTo>
                  <a:pt x="41048" y="924"/>
                </a:lnTo>
                <a:lnTo>
                  <a:pt x="37504" y="0"/>
                </a:lnTo>
                <a:lnTo>
                  <a:pt x="26873" y="8322"/>
                </a:lnTo>
                <a:close/>
              </a:path>
              <a:path w="41275" h="48260">
                <a:moveTo>
                  <a:pt x="0" y="31395"/>
                </a:moveTo>
                <a:lnTo>
                  <a:pt x="885" y="38176"/>
                </a:lnTo>
                <a:lnTo>
                  <a:pt x="5315" y="44957"/>
                </a:lnTo>
                <a:lnTo>
                  <a:pt x="7973" y="48040"/>
                </a:lnTo>
                <a:lnTo>
                  <a:pt x="18900" y="36323"/>
                </a:lnTo>
                <a:lnTo>
                  <a:pt x="24511" y="28280"/>
                </a:lnTo>
                <a:lnTo>
                  <a:pt x="26578" y="20187"/>
                </a:lnTo>
                <a:lnTo>
                  <a:pt x="26873" y="8322"/>
                </a:lnTo>
                <a:lnTo>
                  <a:pt x="24511" y="8572"/>
                </a:lnTo>
                <a:lnTo>
                  <a:pt x="23920" y="8634"/>
                </a:lnTo>
                <a:lnTo>
                  <a:pt x="17423" y="10821"/>
                </a:lnTo>
                <a:lnTo>
                  <a:pt x="10926" y="16755"/>
                </a:lnTo>
                <a:lnTo>
                  <a:pt x="7973" y="28312"/>
                </a:lnTo>
                <a:lnTo>
                  <a:pt x="0" y="3139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33438" y="3482814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0" y="48040"/>
                </a:moveTo>
                <a:lnTo>
                  <a:pt x="295" y="50851"/>
                </a:lnTo>
                <a:lnTo>
                  <a:pt x="2362" y="55536"/>
                </a:lnTo>
                <a:lnTo>
                  <a:pt x="7973" y="56473"/>
                </a:lnTo>
                <a:lnTo>
                  <a:pt x="18900" y="48040"/>
                </a:lnTo>
                <a:lnTo>
                  <a:pt x="32779" y="44645"/>
                </a:lnTo>
                <a:lnTo>
                  <a:pt x="44887" y="35677"/>
                </a:lnTo>
                <a:lnTo>
                  <a:pt x="53451" y="22961"/>
                </a:lnTo>
                <a:lnTo>
                  <a:pt x="56700" y="8322"/>
                </a:lnTo>
                <a:lnTo>
                  <a:pt x="56404" y="5548"/>
                </a:lnTo>
                <a:lnTo>
                  <a:pt x="54337" y="924"/>
                </a:lnTo>
                <a:lnTo>
                  <a:pt x="48726" y="0"/>
                </a:lnTo>
                <a:lnTo>
                  <a:pt x="37800" y="8322"/>
                </a:lnTo>
                <a:lnTo>
                  <a:pt x="0" y="4804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93460" y="3768899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0" y="51122"/>
                </a:moveTo>
                <a:lnTo>
                  <a:pt x="2953" y="56979"/>
                </a:lnTo>
                <a:lnTo>
                  <a:pt x="12993" y="59137"/>
                </a:lnTo>
                <a:lnTo>
                  <a:pt x="26578" y="59445"/>
                </a:lnTo>
                <a:lnTo>
                  <a:pt x="40457" y="56050"/>
                </a:lnTo>
                <a:lnTo>
                  <a:pt x="52565" y="47082"/>
                </a:lnTo>
                <a:lnTo>
                  <a:pt x="61129" y="34366"/>
                </a:lnTo>
                <a:lnTo>
                  <a:pt x="64378" y="19727"/>
                </a:lnTo>
                <a:lnTo>
                  <a:pt x="72056" y="8322"/>
                </a:lnTo>
                <a:lnTo>
                  <a:pt x="69103" y="2465"/>
                </a:lnTo>
                <a:lnTo>
                  <a:pt x="59062" y="308"/>
                </a:lnTo>
                <a:lnTo>
                  <a:pt x="45478" y="0"/>
                </a:lnTo>
                <a:lnTo>
                  <a:pt x="31598" y="3394"/>
                </a:lnTo>
                <a:lnTo>
                  <a:pt x="19490" y="12362"/>
                </a:lnTo>
                <a:lnTo>
                  <a:pt x="10926" y="25078"/>
                </a:lnTo>
                <a:lnTo>
                  <a:pt x="7678" y="39717"/>
                </a:lnTo>
                <a:lnTo>
                  <a:pt x="0" y="5112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52338" y="2987150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18900" y="8433"/>
                </a:moveTo>
                <a:lnTo>
                  <a:pt x="26873" y="5622"/>
                </a:lnTo>
                <a:lnTo>
                  <a:pt x="25987" y="937"/>
                </a:lnTo>
                <a:lnTo>
                  <a:pt x="21557" y="0"/>
                </a:lnTo>
                <a:lnTo>
                  <a:pt x="18900" y="8433"/>
                </a:lnTo>
                <a:close/>
              </a:path>
              <a:path w="27304" h="28575">
                <a:moveTo>
                  <a:pt x="0" y="28160"/>
                </a:moveTo>
                <a:lnTo>
                  <a:pt x="10926" y="25078"/>
                </a:lnTo>
                <a:lnTo>
                  <a:pt x="16537" y="18297"/>
                </a:lnTo>
                <a:lnTo>
                  <a:pt x="18604" y="11515"/>
                </a:lnTo>
                <a:lnTo>
                  <a:pt x="18900" y="8433"/>
                </a:lnTo>
                <a:lnTo>
                  <a:pt x="16537" y="8680"/>
                </a:lnTo>
                <a:lnTo>
                  <a:pt x="15946" y="8741"/>
                </a:lnTo>
                <a:lnTo>
                  <a:pt x="9450" y="10899"/>
                </a:lnTo>
                <a:lnTo>
                  <a:pt x="2953" y="16755"/>
                </a:lnTo>
                <a:lnTo>
                  <a:pt x="0" y="281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82238" y="3312800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0" y="39717"/>
                </a:moveTo>
                <a:lnTo>
                  <a:pt x="295" y="51122"/>
                </a:lnTo>
                <a:lnTo>
                  <a:pt x="2362" y="56979"/>
                </a:lnTo>
                <a:lnTo>
                  <a:pt x="7973" y="59137"/>
                </a:lnTo>
                <a:lnTo>
                  <a:pt x="18900" y="59445"/>
                </a:lnTo>
                <a:lnTo>
                  <a:pt x="56700" y="19727"/>
                </a:lnTo>
                <a:lnTo>
                  <a:pt x="56404" y="8322"/>
                </a:lnTo>
                <a:lnTo>
                  <a:pt x="54337" y="2465"/>
                </a:lnTo>
                <a:lnTo>
                  <a:pt x="48726" y="308"/>
                </a:lnTo>
                <a:lnTo>
                  <a:pt x="37800" y="0"/>
                </a:lnTo>
                <a:lnTo>
                  <a:pt x="26578" y="14528"/>
                </a:lnTo>
                <a:lnTo>
                  <a:pt x="18900" y="27256"/>
                </a:lnTo>
                <a:lnTo>
                  <a:pt x="11221" y="36286"/>
                </a:lnTo>
                <a:lnTo>
                  <a:pt x="0" y="3971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30785" y="3630017"/>
            <a:ext cx="64378" cy="67878"/>
          </a:xfrm>
          <a:prstGeom prst="rect">
            <a:avLst/>
          </a:prstGeom>
        </p:spPr>
      </p:pic>
      <p:sp>
        <p:nvSpPr>
          <p:cNvPr id="142" name="object 142"/>
          <p:cNvSpPr/>
          <p:nvPr/>
        </p:nvSpPr>
        <p:spPr>
          <a:xfrm>
            <a:off x="3911885" y="3165597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0" y="28049"/>
                </a:moveTo>
                <a:lnTo>
                  <a:pt x="0" y="48040"/>
                </a:lnTo>
                <a:lnTo>
                  <a:pt x="13879" y="36175"/>
                </a:lnTo>
                <a:lnTo>
                  <a:pt x="25987" y="28082"/>
                </a:lnTo>
                <a:lnTo>
                  <a:pt x="34551" y="20039"/>
                </a:lnTo>
                <a:lnTo>
                  <a:pt x="37800" y="8322"/>
                </a:lnTo>
                <a:lnTo>
                  <a:pt x="37504" y="5548"/>
                </a:lnTo>
                <a:lnTo>
                  <a:pt x="35437" y="924"/>
                </a:lnTo>
                <a:lnTo>
                  <a:pt x="29826" y="0"/>
                </a:lnTo>
                <a:lnTo>
                  <a:pt x="18900" y="8322"/>
                </a:lnTo>
                <a:lnTo>
                  <a:pt x="0" y="2804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1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41785" y="3511127"/>
            <a:ext cx="64378" cy="67767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3533884" y="3411964"/>
            <a:ext cx="46355" cy="67945"/>
          </a:xfrm>
          <a:custGeom>
            <a:avLst/>
            <a:gdLst/>
            <a:ahLst/>
            <a:cxnLst/>
            <a:rect l="l" t="t" r="r" b="b"/>
            <a:pathLst>
              <a:path w="46354" h="67945">
                <a:moveTo>
                  <a:pt x="0" y="59445"/>
                </a:moveTo>
                <a:lnTo>
                  <a:pt x="295" y="62219"/>
                </a:lnTo>
                <a:lnTo>
                  <a:pt x="2362" y="66843"/>
                </a:lnTo>
                <a:lnTo>
                  <a:pt x="7973" y="67767"/>
                </a:lnTo>
                <a:lnTo>
                  <a:pt x="18900" y="59445"/>
                </a:lnTo>
                <a:lnTo>
                  <a:pt x="21853" y="44916"/>
                </a:lnTo>
                <a:lnTo>
                  <a:pt x="28350" y="32188"/>
                </a:lnTo>
                <a:lnTo>
                  <a:pt x="34846" y="23159"/>
                </a:lnTo>
                <a:lnTo>
                  <a:pt x="37800" y="19727"/>
                </a:lnTo>
                <a:lnTo>
                  <a:pt x="45773" y="8322"/>
                </a:lnTo>
                <a:lnTo>
                  <a:pt x="44887" y="2465"/>
                </a:lnTo>
                <a:lnTo>
                  <a:pt x="40457" y="308"/>
                </a:lnTo>
                <a:lnTo>
                  <a:pt x="37800" y="0"/>
                </a:lnTo>
                <a:lnTo>
                  <a:pt x="23920" y="14836"/>
                </a:lnTo>
                <a:lnTo>
                  <a:pt x="11812" y="29722"/>
                </a:lnTo>
                <a:lnTo>
                  <a:pt x="3248" y="44608"/>
                </a:lnTo>
                <a:lnTo>
                  <a:pt x="0" y="5944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58730" y="5355326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5" h="20320">
                <a:moveTo>
                  <a:pt x="0" y="0"/>
                </a:moveTo>
                <a:lnTo>
                  <a:pt x="0" y="19806"/>
                </a:lnTo>
                <a:lnTo>
                  <a:pt x="2657" y="8355"/>
                </a:lnTo>
                <a:lnTo>
                  <a:pt x="7087" y="2475"/>
                </a:lnTo>
                <a:lnTo>
                  <a:pt x="7973" y="309"/>
                </a:lnTo>
                <a:lnTo>
                  <a:pt x="2657" y="10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94322" y="5256163"/>
            <a:ext cx="19050" cy="40005"/>
          </a:xfrm>
          <a:custGeom>
            <a:avLst/>
            <a:gdLst/>
            <a:ahLst/>
            <a:cxnLst/>
            <a:rect l="l" t="t" r="r" b="b"/>
            <a:pathLst>
              <a:path w="19050" h="40004">
                <a:moveTo>
                  <a:pt x="0" y="19832"/>
                </a:moveTo>
                <a:lnTo>
                  <a:pt x="0" y="39665"/>
                </a:lnTo>
                <a:lnTo>
                  <a:pt x="2953" y="27889"/>
                </a:lnTo>
                <a:lnTo>
                  <a:pt x="15946" y="11775"/>
                </a:lnTo>
                <a:lnTo>
                  <a:pt x="18900" y="0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37622" y="5553626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39665"/>
                </a:moveTo>
                <a:lnTo>
                  <a:pt x="2953" y="39355"/>
                </a:lnTo>
                <a:lnTo>
                  <a:pt x="9450" y="37186"/>
                </a:lnTo>
                <a:lnTo>
                  <a:pt x="15946" y="31298"/>
                </a:lnTo>
                <a:lnTo>
                  <a:pt x="18900" y="19832"/>
                </a:lnTo>
                <a:lnTo>
                  <a:pt x="37800" y="0"/>
                </a:lnTo>
                <a:lnTo>
                  <a:pt x="18900" y="0"/>
                </a:lnTo>
                <a:lnTo>
                  <a:pt x="15946" y="11775"/>
                </a:lnTo>
                <a:lnTo>
                  <a:pt x="2953" y="27889"/>
                </a:lnTo>
                <a:lnTo>
                  <a:pt x="0" y="3966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18722" y="5791591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19832"/>
                </a:lnTo>
                <a:lnTo>
                  <a:pt x="18900" y="0"/>
                </a:lnTo>
                <a:lnTo>
                  <a:pt x="7973" y="3098"/>
                </a:lnTo>
                <a:lnTo>
                  <a:pt x="2362" y="9916"/>
                </a:lnTo>
                <a:lnTo>
                  <a:pt x="295" y="16733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18722" y="5950226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0"/>
                </a:lnTo>
                <a:lnTo>
                  <a:pt x="15946" y="309"/>
                </a:lnTo>
                <a:lnTo>
                  <a:pt x="9450" y="2479"/>
                </a:lnTo>
                <a:lnTo>
                  <a:pt x="2953" y="8366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10748" y="6069222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5" h="20320">
                <a:moveTo>
                  <a:pt x="7973" y="19832"/>
                </a:moveTo>
                <a:lnTo>
                  <a:pt x="0" y="19832"/>
                </a:lnTo>
                <a:lnTo>
                  <a:pt x="7973" y="19832"/>
                </a:lnTo>
                <a:lnTo>
                  <a:pt x="7973" y="0"/>
                </a:lnTo>
                <a:lnTo>
                  <a:pt x="7973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18716" y="6148565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897" y="0"/>
                </a:moveTo>
                <a:lnTo>
                  <a:pt x="15951" y="304"/>
                </a:lnTo>
                <a:lnTo>
                  <a:pt x="9448" y="2476"/>
                </a:lnTo>
                <a:lnTo>
                  <a:pt x="2946" y="8356"/>
                </a:lnTo>
                <a:lnTo>
                  <a:pt x="0" y="19824"/>
                </a:lnTo>
                <a:lnTo>
                  <a:pt x="18897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75422" y="6049390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32"/>
                </a:lnTo>
                <a:lnTo>
                  <a:pt x="1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94322" y="58510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32"/>
                </a:moveTo>
                <a:lnTo>
                  <a:pt x="18900" y="19832"/>
                </a:lnTo>
                <a:lnTo>
                  <a:pt x="18900" y="0"/>
                </a:lnTo>
                <a:lnTo>
                  <a:pt x="0" y="198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209550" y="2880"/>
            <a:ext cx="11978640" cy="5414010"/>
            <a:chOff x="209550" y="2880"/>
            <a:chExt cx="11978640" cy="5414010"/>
          </a:xfrm>
        </p:grpSpPr>
        <p:pic>
          <p:nvPicPr>
            <p:cNvPr id="155" name="object 1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550" y="1809750"/>
              <a:ext cx="7362825" cy="280035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81025" y="2181225"/>
              <a:ext cx="6457950" cy="1895475"/>
            </a:xfrm>
            <a:custGeom>
              <a:avLst/>
              <a:gdLst/>
              <a:ahLst/>
              <a:cxnLst/>
              <a:rect l="l" t="t" r="r" b="b"/>
              <a:pathLst>
                <a:path w="6457950" h="1895475">
                  <a:moveTo>
                    <a:pt x="6245859" y="0"/>
                  </a:moveTo>
                  <a:lnTo>
                    <a:pt x="212039" y="0"/>
                  </a:lnTo>
                  <a:lnTo>
                    <a:pt x="163420" y="5603"/>
                  </a:lnTo>
                  <a:lnTo>
                    <a:pt x="118789" y="21564"/>
                  </a:lnTo>
                  <a:lnTo>
                    <a:pt x="79419" y="46606"/>
                  </a:lnTo>
                  <a:lnTo>
                    <a:pt x="46582" y="79455"/>
                  </a:lnTo>
                  <a:lnTo>
                    <a:pt x="21551" y="118835"/>
                  </a:lnTo>
                  <a:lnTo>
                    <a:pt x="5600" y="163472"/>
                  </a:lnTo>
                  <a:lnTo>
                    <a:pt x="0" y="212089"/>
                  </a:lnTo>
                  <a:lnTo>
                    <a:pt x="0" y="1683385"/>
                  </a:lnTo>
                  <a:lnTo>
                    <a:pt x="5600" y="1732002"/>
                  </a:lnTo>
                  <a:lnTo>
                    <a:pt x="21551" y="1776639"/>
                  </a:lnTo>
                  <a:lnTo>
                    <a:pt x="46582" y="1816019"/>
                  </a:lnTo>
                  <a:lnTo>
                    <a:pt x="79419" y="1848868"/>
                  </a:lnTo>
                  <a:lnTo>
                    <a:pt x="118789" y="1873910"/>
                  </a:lnTo>
                  <a:lnTo>
                    <a:pt x="163420" y="1889871"/>
                  </a:lnTo>
                  <a:lnTo>
                    <a:pt x="212039" y="1895475"/>
                  </a:lnTo>
                  <a:lnTo>
                    <a:pt x="6245859" y="1895475"/>
                  </a:lnTo>
                  <a:lnTo>
                    <a:pt x="6294477" y="1889871"/>
                  </a:lnTo>
                  <a:lnTo>
                    <a:pt x="6339114" y="1873910"/>
                  </a:lnTo>
                  <a:lnTo>
                    <a:pt x="6378494" y="1848868"/>
                  </a:lnTo>
                  <a:lnTo>
                    <a:pt x="6411343" y="1816019"/>
                  </a:lnTo>
                  <a:lnTo>
                    <a:pt x="6436385" y="1776639"/>
                  </a:lnTo>
                  <a:lnTo>
                    <a:pt x="6452346" y="1732002"/>
                  </a:lnTo>
                  <a:lnTo>
                    <a:pt x="6457950" y="1683385"/>
                  </a:lnTo>
                  <a:lnTo>
                    <a:pt x="6457950" y="212089"/>
                  </a:lnTo>
                  <a:lnTo>
                    <a:pt x="6452346" y="163472"/>
                  </a:lnTo>
                  <a:lnTo>
                    <a:pt x="6436385" y="118835"/>
                  </a:lnTo>
                  <a:lnTo>
                    <a:pt x="6411343" y="79455"/>
                  </a:lnTo>
                  <a:lnTo>
                    <a:pt x="6378494" y="46606"/>
                  </a:lnTo>
                  <a:lnTo>
                    <a:pt x="6339114" y="21564"/>
                  </a:lnTo>
                  <a:lnTo>
                    <a:pt x="6294477" y="5603"/>
                  </a:lnTo>
                  <a:lnTo>
                    <a:pt x="6245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76833" y="2880"/>
              <a:ext cx="6410960" cy="5414010"/>
            </a:xfrm>
            <a:custGeom>
              <a:avLst/>
              <a:gdLst/>
              <a:ahLst/>
              <a:cxnLst/>
              <a:rect l="l" t="t" r="r" b="b"/>
              <a:pathLst>
                <a:path w="6410959" h="5414010">
                  <a:moveTo>
                    <a:pt x="6410832" y="5413808"/>
                  </a:moveTo>
                  <a:lnTo>
                    <a:pt x="6410029" y="5362263"/>
                  </a:lnTo>
                  <a:lnTo>
                    <a:pt x="6407637" y="5311118"/>
                  </a:lnTo>
                  <a:lnTo>
                    <a:pt x="6403679" y="5260399"/>
                  </a:lnTo>
                  <a:lnTo>
                    <a:pt x="6398178" y="5210128"/>
                  </a:lnTo>
                  <a:lnTo>
                    <a:pt x="6391159" y="5160330"/>
                  </a:lnTo>
                  <a:lnTo>
                    <a:pt x="6382646" y="5111028"/>
                  </a:lnTo>
                  <a:lnTo>
                    <a:pt x="6372662" y="5062246"/>
                  </a:lnTo>
                  <a:lnTo>
                    <a:pt x="6361230" y="5014007"/>
                  </a:lnTo>
                  <a:lnTo>
                    <a:pt x="6348375" y="4966335"/>
                  </a:lnTo>
                  <a:lnTo>
                    <a:pt x="6334121" y="4919255"/>
                  </a:lnTo>
                  <a:lnTo>
                    <a:pt x="6318490" y="4872789"/>
                  </a:lnTo>
                  <a:lnTo>
                    <a:pt x="6301508" y="4826962"/>
                  </a:lnTo>
                  <a:lnTo>
                    <a:pt x="6283197" y="4781797"/>
                  </a:lnTo>
                  <a:lnTo>
                    <a:pt x="6263581" y="4737317"/>
                  </a:lnTo>
                  <a:lnTo>
                    <a:pt x="6242684" y="4693547"/>
                  </a:lnTo>
                  <a:lnTo>
                    <a:pt x="6220531" y="4650511"/>
                  </a:lnTo>
                  <a:lnTo>
                    <a:pt x="6197144" y="4608231"/>
                  </a:lnTo>
                  <a:lnTo>
                    <a:pt x="6172547" y="4566732"/>
                  </a:lnTo>
                  <a:lnTo>
                    <a:pt x="6146764" y="4526038"/>
                  </a:lnTo>
                  <a:lnTo>
                    <a:pt x="6119819" y="4486171"/>
                  </a:lnTo>
                  <a:lnTo>
                    <a:pt x="6091736" y="4447156"/>
                  </a:lnTo>
                  <a:lnTo>
                    <a:pt x="6062538" y="4409017"/>
                  </a:lnTo>
                  <a:lnTo>
                    <a:pt x="6032249" y="4371777"/>
                  </a:lnTo>
                  <a:lnTo>
                    <a:pt x="6000893" y="4335460"/>
                  </a:lnTo>
                  <a:lnTo>
                    <a:pt x="5968493" y="4300090"/>
                  </a:lnTo>
                  <a:lnTo>
                    <a:pt x="5935074" y="4265690"/>
                  </a:lnTo>
                  <a:lnTo>
                    <a:pt x="5900669" y="4232294"/>
                  </a:lnTo>
                  <a:lnTo>
                    <a:pt x="5865291" y="4199915"/>
                  </a:lnTo>
                  <a:lnTo>
                    <a:pt x="5828965" y="4168578"/>
                  </a:lnTo>
                  <a:lnTo>
                    <a:pt x="5791714" y="4138307"/>
                  </a:lnTo>
                  <a:lnTo>
                    <a:pt x="5753563" y="4109125"/>
                  </a:lnTo>
                  <a:lnTo>
                    <a:pt x="5714535" y="4081056"/>
                  </a:lnTo>
                  <a:lnTo>
                    <a:pt x="5674654" y="4054124"/>
                  </a:lnTo>
                  <a:lnTo>
                    <a:pt x="5633944" y="4028353"/>
                  </a:lnTo>
                  <a:lnTo>
                    <a:pt x="5592429" y="4003766"/>
                  </a:lnTo>
                  <a:lnTo>
                    <a:pt x="5550132" y="3980388"/>
                  </a:lnTo>
                  <a:lnTo>
                    <a:pt x="5507078" y="3958243"/>
                  </a:lnTo>
                  <a:lnTo>
                    <a:pt x="5463290" y="3937353"/>
                  </a:lnTo>
                  <a:lnTo>
                    <a:pt x="5418792" y="3917744"/>
                  </a:lnTo>
                  <a:lnTo>
                    <a:pt x="5373608" y="3899438"/>
                  </a:lnTo>
                  <a:lnTo>
                    <a:pt x="5327761" y="3882460"/>
                  </a:lnTo>
                  <a:lnTo>
                    <a:pt x="5281276" y="3866833"/>
                  </a:lnTo>
                  <a:lnTo>
                    <a:pt x="5234177" y="3852581"/>
                  </a:lnTo>
                  <a:lnTo>
                    <a:pt x="5186487" y="3839729"/>
                  </a:lnTo>
                  <a:lnTo>
                    <a:pt x="5138229" y="3828299"/>
                  </a:lnTo>
                  <a:lnTo>
                    <a:pt x="5089429" y="3818316"/>
                  </a:lnTo>
                  <a:lnTo>
                    <a:pt x="5040109" y="3809803"/>
                  </a:lnTo>
                  <a:lnTo>
                    <a:pt x="4990294" y="3802785"/>
                  </a:lnTo>
                  <a:lnTo>
                    <a:pt x="4940007" y="3797285"/>
                  </a:lnTo>
                  <a:lnTo>
                    <a:pt x="4889273" y="3793327"/>
                  </a:lnTo>
                  <a:lnTo>
                    <a:pt x="4838114" y="3790934"/>
                  </a:lnTo>
                  <a:lnTo>
                    <a:pt x="4786555" y="3790132"/>
                  </a:lnTo>
                  <a:lnTo>
                    <a:pt x="3247396" y="3790131"/>
                  </a:lnTo>
                  <a:lnTo>
                    <a:pt x="3199507" y="3789439"/>
                  </a:lnTo>
                  <a:lnTo>
                    <a:pt x="3151962" y="3787375"/>
                  </a:lnTo>
                  <a:lnTo>
                    <a:pt x="3104780" y="3783958"/>
                  </a:lnTo>
                  <a:lnTo>
                    <a:pt x="3057979" y="3779208"/>
                  </a:lnTo>
                  <a:lnTo>
                    <a:pt x="3011580" y="3773142"/>
                  </a:lnTo>
                  <a:lnTo>
                    <a:pt x="2965601" y="3765781"/>
                  </a:lnTo>
                  <a:lnTo>
                    <a:pt x="2920061" y="3757144"/>
                  </a:lnTo>
                  <a:lnTo>
                    <a:pt x="2874979" y="3747249"/>
                  </a:lnTo>
                  <a:lnTo>
                    <a:pt x="2830374" y="3736115"/>
                  </a:lnTo>
                  <a:lnTo>
                    <a:pt x="2786266" y="3723762"/>
                  </a:lnTo>
                  <a:lnTo>
                    <a:pt x="2742672" y="3710208"/>
                  </a:lnTo>
                  <a:lnTo>
                    <a:pt x="2699613" y="3695473"/>
                  </a:lnTo>
                  <a:lnTo>
                    <a:pt x="2657107" y="3679575"/>
                  </a:lnTo>
                  <a:lnTo>
                    <a:pt x="2615174" y="3662534"/>
                  </a:lnTo>
                  <a:lnTo>
                    <a:pt x="2573832" y="3644369"/>
                  </a:lnTo>
                  <a:lnTo>
                    <a:pt x="2533101" y="3625099"/>
                  </a:lnTo>
                  <a:lnTo>
                    <a:pt x="2492999" y="3604742"/>
                  </a:lnTo>
                  <a:lnTo>
                    <a:pt x="2453546" y="3583318"/>
                  </a:lnTo>
                  <a:lnTo>
                    <a:pt x="2414760" y="3560846"/>
                  </a:lnTo>
                  <a:lnTo>
                    <a:pt x="2376661" y="3537345"/>
                  </a:lnTo>
                  <a:lnTo>
                    <a:pt x="2339268" y="3512834"/>
                  </a:lnTo>
                  <a:lnTo>
                    <a:pt x="2302600" y="3487332"/>
                  </a:lnTo>
                  <a:lnTo>
                    <a:pt x="2266675" y="3460857"/>
                  </a:lnTo>
                  <a:lnTo>
                    <a:pt x="2231514" y="3433430"/>
                  </a:lnTo>
                  <a:lnTo>
                    <a:pt x="2197134" y="3405069"/>
                  </a:lnTo>
                  <a:lnTo>
                    <a:pt x="2163555" y="3375793"/>
                  </a:lnTo>
                  <a:lnTo>
                    <a:pt x="2130796" y="3345621"/>
                  </a:lnTo>
                  <a:lnTo>
                    <a:pt x="2098877" y="3314573"/>
                  </a:lnTo>
                  <a:lnTo>
                    <a:pt x="2067815" y="3282666"/>
                  </a:lnTo>
                  <a:lnTo>
                    <a:pt x="2037630" y="3249921"/>
                  </a:lnTo>
                  <a:lnTo>
                    <a:pt x="2008342" y="3216357"/>
                  </a:lnTo>
                  <a:lnTo>
                    <a:pt x="1979969" y="3181991"/>
                  </a:lnTo>
                  <a:lnTo>
                    <a:pt x="1952531" y="3146844"/>
                  </a:lnTo>
                  <a:lnTo>
                    <a:pt x="1926045" y="3110935"/>
                  </a:lnTo>
                  <a:lnTo>
                    <a:pt x="1900532" y="3074282"/>
                  </a:lnTo>
                  <a:lnTo>
                    <a:pt x="1876011" y="3036904"/>
                  </a:lnTo>
                  <a:lnTo>
                    <a:pt x="1852500" y="2998821"/>
                  </a:lnTo>
                  <a:lnTo>
                    <a:pt x="1830019" y="2960052"/>
                  </a:lnTo>
                  <a:lnTo>
                    <a:pt x="1808586" y="2920615"/>
                  </a:lnTo>
                  <a:lnTo>
                    <a:pt x="1788221" y="2880530"/>
                  </a:lnTo>
                  <a:lnTo>
                    <a:pt x="1768942" y="2839816"/>
                  </a:lnTo>
                  <a:lnTo>
                    <a:pt x="1750769" y="2798491"/>
                  </a:lnTo>
                  <a:lnTo>
                    <a:pt x="1733721" y="2756576"/>
                  </a:lnTo>
                  <a:lnTo>
                    <a:pt x="1717817" y="2714088"/>
                  </a:lnTo>
                  <a:lnTo>
                    <a:pt x="1703076" y="2671047"/>
                  </a:lnTo>
                  <a:lnTo>
                    <a:pt x="1689516" y="2627472"/>
                  </a:lnTo>
                  <a:lnTo>
                    <a:pt x="1677158" y="2583382"/>
                  </a:lnTo>
                  <a:lnTo>
                    <a:pt x="1666020" y="2538795"/>
                  </a:lnTo>
                  <a:lnTo>
                    <a:pt x="1656120" y="2493732"/>
                  </a:lnTo>
                  <a:lnTo>
                    <a:pt x="1647479" y="2448211"/>
                  </a:lnTo>
                  <a:lnTo>
                    <a:pt x="1640115" y="2402251"/>
                  </a:lnTo>
                  <a:lnTo>
                    <a:pt x="1634047" y="2355872"/>
                  </a:lnTo>
                  <a:lnTo>
                    <a:pt x="1629295" y="2309091"/>
                  </a:lnTo>
                  <a:lnTo>
                    <a:pt x="1625876" y="2261929"/>
                  </a:lnTo>
                  <a:lnTo>
                    <a:pt x="1623811" y="2214404"/>
                  </a:lnTo>
                  <a:lnTo>
                    <a:pt x="1623119" y="2166535"/>
                  </a:lnTo>
                  <a:lnTo>
                    <a:pt x="1624321" y="2166535"/>
                  </a:lnTo>
                  <a:lnTo>
                    <a:pt x="1624321" y="1623680"/>
                  </a:lnTo>
                  <a:lnTo>
                    <a:pt x="1623518" y="1572134"/>
                  </a:lnTo>
                  <a:lnTo>
                    <a:pt x="1621126" y="1520990"/>
                  </a:lnTo>
                  <a:lnTo>
                    <a:pt x="1617168" y="1470270"/>
                  </a:lnTo>
                  <a:lnTo>
                    <a:pt x="1611667" y="1419998"/>
                  </a:lnTo>
                  <a:lnTo>
                    <a:pt x="1604648" y="1370199"/>
                  </a:lnTo>
                  <a:lnTo>
                    <a:pt x="1596135" y="1320896"/>
                  </a:lnTo>
                  <a:lnTo>
                    <a:pt x="1586151" y="1272113"/>
                  </a:lnTo>
                  <a:lnTo>
                    <a:pt x="1574719" y="1223873"/>
                  </a:lnTo>
                  <a:lnTo>
                    <a:pt x="1561864" y="1176200"/>
                  </a:lnTo>
                  <a:lnTo>
                    <a:pt x="1547610" y="1129119"/>
                  </a:lnTo>
                  <a:lnTo>
                    <a:pt x="1531979" y="1082652"/>
                  </a:lnTo>
                  <a:lnTo>
                    <a:pt x="1514997" y="1036824"/>
                  </a:lnTo>
                  <a:lnTo>
                    <a:pt x="1496686" y="991659"/>
                  </a:lnTo>
                  <a:lnTo>
                    <a:pt x="1477070" y="947179"/>
                  </a:lnTo>
                  <a:lnTo>
                    <a:pt x="1456173" y="903409"/>
                  </a:lnTo>
                  <a:lnTo>
                    <a:pt x="1434020" y="860372"/>
                  </a:lnTo>
                  <a:lnTo>
                    <a:pt x="1410632" y="818093"/>
                  </a:lnTo>
                  <a:lnTo>
                    <a:pt x="1386036" y="776595"/>
                  </a:lnTo>
                  <a:lnTo>
                    <a:pt x="1360253" y="735902"/>
                  </a:lnTo>
                  <a:lnTo>
                    <a:pt x="1333308" y="696037"/>
                  </a:lnTo>
                  <a:lnTo>
                    <a:pt x="1305225" y="657025"/>
                  </a:lnTo>
                  <a:lnTo>
                    <a:pt x="1276027" y="618888"/>
                  </a:lnTo>
                  <a:lnTo>
                    <a:pt x="1245738" y="581652"/>
                  </a:lnTo>
                  <a:lnTo>
                    <a:pt x="1214382" y="545339"/>
                  </a:lnTo>
                  <a:lnTo>
                    <a:pt x="1181982" y="509973"/>
                  </a:lnTo>
                  <a:lnTo>
                    <a:pt x="1148563" y="475578"/>
                  </a:lnTo>
                  <a:lnTo>
                    <a:pt x="1114158" y="442179"/>
                  </a:lnTo>
                  <a:lnTo>
                    <a:pt x="1078780" y="409798"/>
                  </a:lnTo>
                  <a:lnTo>
                    <a:pt x="1042454" y="378459"/>
                  </a:lnTo>
                  <a:lnTo>
                    <a:pt x="1005203" y="348185"/>
                  </a:lnTo>
                  <a:lnTo>
                    <a:pt x="967052" y="319001"/>
                  </a:lnTo>
                  <a:lnTo>
                    <a:pt x="928024" y="290931"/>
                  </a:lnTo>
                  <a:lnTo>
                    <a:pt x="888143" y="263998"/>
                  </a:lnTo>
                  <a:lnTo>
                    <a:pt x="847433" y="238226"/>
                  </a:lnTo>
                  <a:lnTo>
                    <a:pt x="805918" y="213638"/>
                  </a:lnTo>
                  <a:lnTo>
                    <a:pt x="763621" y="190259"/>
                  </a:lnTo>
                  <a:lnTo>
                    <a:pt x="720566" y="168113"/>
                  </a:lnTo>
                  <a:lnTo>
                    <a:pt x="676777" y="147223"/>
                  </a:lnTo>
                  <a:lnTo>
                    <a:pt x="632278" y="127613"/>
                  </a:lnTo>
                  <a:lnTo>
                    <a:pt x="587093" y="109306"/>
                  </a:lnTo>
                  <a:lnTo>
                    <a:pt x="541245" y="92328"/>
                  </a:lnTo>
                  <a:lnTo>
                    <a:pt x="494758" y="76701"/>
                  </a:lnTo>
                  <a:lnTo>
                    <a:pt x="447657" y="62449"/>
                  </a:lnTo>
                  <a:lnTo>
                    <a:pt x="399964" y="49596"/>
                  </a:lnTo>
                  <a:lnTo>
                    <a:pt x="351704" y="38166"/>
                  </a:lnTo>
                  <a:lnTo>
                    <a:pt x="302901" y="28183"/>
                  </a:lnTo>
                  <a:lnTo>
                    <a:pt x="253578" y="19671"/>
                  </a:lnTo>
                  <a:lnTo>
                    <a:pt x="203759" y="12653"/>
                  </a:lnTo>
                  <a:lnTo>
                    <a:pt x="153467" y="7153"/>
                  </a:lnTo>
                  <a:lnTo>
                    <a:pt x="102728" y="3195"/>
                  </a:lnTo>
                  <a:lnTo>
                    <a:pt x="51564" y="802"/>
                  </a:lnTo>
                  <a:lnTo>
                    <a:pt x="0" y="0"/>
                  </a:lnTo>
                  <a:lnTo>
                    <a:pt x="6410832" y="0"/>
                  </a:lnTo>
                  <a:lnTo>
                    <a:pt x="6410832" y="5413808"/>
                  </a:lnTo>
                  <a:close/>
                </a:path>
              </a:pathLst>
            </a:custGeom>
            <a:solidFill>
              <a:srgbClr val="576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Prostate</a:t>
            </a:r>
            <a:r>
              <a:rPr sz="2750" spc="145" dirty="0"/>
              <a:t> </a:t>
            </a:r>
            <a:r>
              <a:rPr sz="2750" dirty="0"/>
              <a:t>cancer</a:t>
            </a:r>
            <a:r>
              <a:rPr sz="2750" spc="170" dirty="0"/>
              <a:t> </a:t>
            </a:r>
            <a:r>
              <a:rPr sz="2750" spc="-10" dirty="0"/>
              <a:t>pipeline</a:t>
            </a:r>
            <a:endParaRPr sz="2750"/>
          </a:p>
        </p:txBody>
      </p:sp>
      <p:sp>
        <p:nvSpPr>
          <p:cNvPr id="159" name="object 159"/>
          <p:cNvSpPr txBox="1"/>
          <p:nvPr/>
        </p:nvSpPr>
        <p:spPr>
          <a:xfrm>
            <a:off x="567055" y="1012634"/>
            <a:ext cx="2713355" cy="654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90"/>
              </a:spcBef>
            </a:pPr>
            <a:r>
              <a:rPr sz="1550" dirty="0">
                <a:solidFill>
                  <a:srgbClr val="7D8E9F"/>
                </a:solidFill>
                <a:latin typeface="Arial"/>
                <a:cs typeface="Arial"/>
              </a:rPr>
              <a:t>Active</a:t>
            </a:r>
            <a:r>
              <a:rPr sz="1550" spc="18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7D8E9F"/>
                </a:solidFill>
                <a:latin typeface="Arial"/>
                <a:cs typeface="Arial"/>
              </a:rPr>
              <a:t>surveillance</a:t>
            </a:r>
            <a:r>
              <a:rPr sz="1550" spc="9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7D8E9F"/>
                </a:solidFill>
                <a:latin typeface="Arial"/>
                <a:cs typeface="Arial"/>
              </a:rPr>
              <a:t>monitoring </a:t>
            </a:r>
            <a:r>
              <a:rPr sz="1550" dirty="0">
                <a:solidFill>
                  <a:srgbClr val="7D8E9F"/>
                </a:solidFill>
                <a:latin typeface="Arial"/>
                <a:cs typeface="Arial"/>
              </a:rPr>
              <a:t>(Localized</a:t>
            </a:r>
            <a:r>
              <a:rPr sz="1550" spc="165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7D8E9F"/>
                </a:solidFill>
                <a:latin typeface="Arial"/>
                <a:cs typeface="Arial"/>
              </a:rPr>
              <a:t>prostate</a:t>
            </a:r>
            <a:r>
              <a:rPr sz="1550" spc="170" dirty="0">
                <a:solidFill>
                  <a:srgbClr val="7D8E9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7D8E9F"/>
                </a:solidFill>
                <a:latin typeface="Arial"/>
                <a:cs typeface="Arial"/>
              </a:rPr>
              <a:t>cancer)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84885" y="2506027"/>
            <a:ext cx="1945005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Monitor</a:t>
            </a:r>
            <a:r>
              <a:rPr sz="1800" b="1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1210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Patients</a:t>
            </a:r>
            <a:r>
              <a:rPr sz="1200" b="1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under</a:t>
            </a:r>
            <a:r>
              <a:rPr sz="1200" b="1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active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surveillance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are</a:t>
            </a:r>
            <a:r>
              <a:rPr sz="1200" b="1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currently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monitored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by</a:t>
            </a:r>
            <a:r>
              <a:rPr sz="1200" b="1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invasive</a:t>
            </a:r>
            <a:r>
              <a:rPr sz="1200" b="1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costly</a:t>
            </a:r>
            <a:r>
              <a:rPr sz="1200" b="1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b="1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biopsies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222995" y="955674"/>
            <a:ext cx="1287780" cy="1042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8105">
              <a:lnSpc>
                <a:spcPts val="4650"/>
              </a:lnSpc>
              <a:spcBef>
                <a:spcPts val="130"/>
              </a:spcBef>
            </a:pPr>
            <a:r>
              <a:rPr sz="3950" b="1" spc="-20" dirty="0">
                <a:solidFill>
                  <a:srgbClr val="FFFFFF"/>
                </a:solidFill>
                <a:latin typeface="Arial"/>
                <a:cs typeface="Arial"/>
              </a:rPr>
              <a:t>1.5M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Est.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(men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annually)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66102" y="5159057"/>
            <a:ext cx="1336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Monitor</a:t>
            </a:r>
            <a:r>
              <a:rPr sz="1550" b="1" spc="1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800" b="1" spc="-20" dirty="0">
                <a:solidFill>
                  <a:srgbClr val="576877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990850" y="5410200"/>
            <a:ext cx="1647825" cy="523875"/>
          </a:xfrm>
          <a:custGeom>
            <a:avLst/>
            <a:gdLst/>
            <a:ahLst/>
            <a:cxnLst/>
            <a:rect l="l" t="t" r="r" b="b"/>
            <a:pathLst>
              <a:path w="1647825" h="523875">
                <a:moveTo>
                  <a:pt x="1385951" y="0"/>
                </a:moveTo>
                <a:lnTo>
                  <a:pt x="262000" y="0"/>
                </a:lnTo>
                <a:lnTo>
                  <a:pt x="214884" y="4218"/>
                </a:lnTo>
                <a:lnTo>
                  <a:pt x="170547" y="16381"/>
                </a:lnTo>
                <a:lnTo>
                  <a:pt x="129728" y="35750"/>
                </a:lnTo>
                <a:lnTo>
                  <a:pt x="93163" y="61587"/>
                </a:lnTo>
                <a:lnTo>
                  <a:pt x="61592" y="93152"/>
                </a:lnTo>
                <a:lnTo>
                  <a:pt x="35752" y="129709"/>
                </a:lnTo>
                <a:lnTo>
                  <a:pt x="16382" y="170517"/>
                </a:lnTo>
                <a:lnTo>
                  <a:pt x="4218" y="214840"/>
                </a:lnTo>
                <a:lnTo>
                  <a:pt x="0" y="261937"/>
                </a:lnTo>
                <a:lnTo>
                  <a:pt x="4218" y="309021"/>
                </a:lnTo>
                <a:lnTo>
                  <a:pt x="16382" y="353336"/>
                </a:lnTo>
                <a:lnTo>
                  <a:pt x="35752" y="394143"/>
                </a:lnTo>
                <a:lnTo>
                  <a:pt x="61592" y="430701"/>
                </a:lnTo>
                <a:lnTo>
                  <a:pt x="93163" y="462271"/>
                </a:lnTo>
                <a:lnTo>
                  <a:pt x="129728" y="488113"/>
                </a:lnTo>
                <a:lnTo>
                  <a:pt x="170547" y="507487"/>
                </a:lnTo>
                <a:lnTo>
                  <a:pt x="214884" y="519654"/>
                </a:lnTo>
                <a:lnTo>
                  <a:pt x="262000" y="523875"/>
                </a:lnTo>
                <a:lnTo>
                  <a:pt x="1385824" y="523875"/>
                </a:lnTo>
                <a:lnTo>
                  <a:pt x="1432940" y="519654"/>
                </a:lnTo>
                <a:lnTo>
                  <a:pt x="1477277" y="507487"/>
                </a:lnTo>
                <a:lnTo>
                  <a:pt x="1518096" y="488113"/>
                </a:lnTo>
                <a:lnTo>
                  <a:pt x="1554661" y="462271"/>
                </a:lnTo>
                <a:lnTo>
                  <a:pt x="1586232" y="430701"/>
                </a:lnTo>
                <a:lnTo>
                  <a:pt x="1612072" y="394143"/>
                </a:lnTo>
                <a:lnTo>
                  <a:pt x="1631442" y="353336"/>
                </a:lnTo>
                <a:lnTo>
                  <a:pt x="1643606" y="309021"/>
                </a:lnTo>
                <a:lnTo>
                  <a:pt x="1647825" y="261937"/>
                </a:lnTo>
                <a:lnTo>
                  <a:pt x="1643606" y="214840"/>
                </a:lnTo>
                <a:lnTo>
                  <a:pt x="1631444" y="170517"/>
                </a:lnTo>
                <a:lnTo>
                  <a:pt x="1612076" y="129709"/>
                </a:lnTo>
                <a:lnTo>
                  <a:pt x="1586243" y="93152"/>
                </a:lnTo>
                <a:lnTo>
                  <a:pt x="1554682" y="61587"/>
                </a:lnTo>
                <a:lnTo>
                  <a:pt x="1518134" y="35750"/>
                </a:lnTo>
                <a:lnTo>
                  <a:pt x="1477336" y="16381"/>
                </a:lnTo>
                <a:lnTo>
                  <a:pt x="1433029" y="4218"/>
                </a:lnTo>
                <a:lnTo>
                  <a:pt x="1385951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3450590" y="5581332"/>
            <a:ext cx="700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391150" y="5410200"/>
            <a:ext cx="1647825" cy="523875"/>
          </a:xfrm>
          <a:custGeom>
            <a:avLst/>
            <a:gdLst/>
            <a:ahLst/>
            <a:cxnLst/>
            <a:rect l="l" t="t" r="r" b="b"/>
            <a:pathLst>
              <a:path w="1647825" h="523875">
                <a:moveTo>
                  <a:pt x="1385951" y="0"/>
                </a:moveTo>
                <a:lnTo>
                  <a:pt x="262000" y="0"/>
                </a:lnTo>
                <a:lnTo>
                  <a:pt x="214884" y="4218"/>
                </a:lnTo>
                <a:lnTo>
                  <a:pt x="170547" y="16381"/>
                </a:lnTo>
                <a:lnTo>
                  <a:pt x="129728" y="35750"/>
                </a:lnTo>
                <a:lnTo>
                  <a:pt x="93163" y="61587"/>
                </a:lnTo>
                <a:lnTo>
                  <a:pt x="61592" y="93152"/>
                </a:lnTo>
                <a:lnTo>
                  <a:pt x="35752" y="129709"/>
                </a:lnTo>
                <a:lnTo>
                  <a:pt x="16382" y="170517"/>
                </a:lnTo>
                <a:lnTo>
                  <a:pt x="4218" y="214840"/>
                </a:lnTo>
                <a:lnTo>
                  <a:pt x="0" y="261937"/>
                </a:lnTo>
                <a:lnTo>
                  <a:pt x="4218" y="309021"/>
                </a:lnTo>
                <a:lnTo>
                  <a:pt x="16382" y="353336"/>
                </a:lnTo>
                <a:lnTo>
                  <a:pt x="35752" y="394143"/>
                </a:lnTo>
                <a:lnTo>
                  <a:pt x="61592" y="430701"/>
                </a:lnTo>
                <a:lnTo>
                  <a:pt x="93163" y="462271"/>
                </a:lnTo>
                <a:lnTo>
                  <a:pt x="129728" y="488113"/>
                </a:lnTo>
                <a:lnTo>
                  <a:pt x="170547" y="507487"/>
                </a:lnTo>
                <a:lnTo>
                  <a:pt x="214884" y="519654"/>
                </a:lnTo>
                <a:lnTo>
                  <a:pt x="262000" y="523875"/>
                </a:lnTo>
                <a:lnTo>
                  <a:pt x="1385824" y="523875"/>
                </a:lnTo>
                <a:lnTo>
                  <a:pt x="1432940" y="519654"/>
                </a:lnTo>
                <a:lnTo>
                  <a:pt x="1477277" y="507487"/>
                </a:lnTo>
                <a:lnTo>
                  <a:pt x="1518096" y="488113"/>
                </a:lnTo>
                <a:lnTo>
                  <a:pt x="1554661" y="462271"/>
                </a:lnTo>
                <a:lnTo>
                  <a:pt x="1586232" y="430701"/>
                </a:lnTo>
                <a:lnTo>
                  <a:pt x="1612072" y="394143"/>
                </a:lnTo>
                <a:lnTo>
                  <a:pt x="1631442" y="353336"/>
                </a:lnTo>
                <a:lnTo>
                  <a:pt x="1643606" y="309021"/>
                </a:lnTo>
                <a:lnTo>
                  <a:pt x="1647825" y="261937"/>
                </a:lnTo>
                <a:lnTo>
                  <a:pt x="1643606" y="214840"/>
                </a:lnTo>
                <a:lnTo>
                  <a:pt x="1631444" y="170517"/>
                </a:lnTo>
                <a:lnTo>
                  <a:pt x="1612076" y="129709"/>
                </a:lnTo>
                <a:lnTo>
                  <a:pt x="1586243" y="93152"/>
                </a:lnTo>
                <a:lnTo>
                  <a:pt x="1554682" y="61587"/>
                </a:lnTo>
                <a:lnTo>
                  <a:pt x="1518134" y="35750"/>
                </a:lnTo>
                <a:lnTo>
                  <a:pt x="1477336" y="16381"/>
                </a:lnTo>
                <a:lnTo>
                  <a:pt x="1433029" y="4218"/>
                </a:lnTo>
                <a:lnTo>
                  <a:pt x="1385951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5561329" y="5483859"/>
            <a:ext cx="127063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Continued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42545" algn="ctr">
              <a:lnSpc>
                <a:spcPts val="143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2990850" y="4676775"/>
            <a:ext cx="2230755" cy="1043305"/>
            <a:chOff x="2990850" y="4676775"/>
            <a:chExt cx="2230755" cy="1043305"/>
          </a:xfrm>
        </p:grpSpPr>
        <p:sp>
          <p:nvSpPr>
            <p:cNvPr id="168" name="object 168"/>
            <p:cNvSpPr/>
            <p:nvPr/>
          </p:nvSpPr>
          <p:spPr>
            <a:xfrm>
              <a:off x="4837048" y="5624512"/>
              <a:ext cx="384175" cy="95250"/>
            </a:xfrm>
            <a:custGeom>
              <a:avLst/>
              <a:gdLst/>
              <a:ahLst/>
              <a:cxnLst/>
              <a:rect l="l" t="t" r="r" b="b"/>
              <a:pathLst>
                <a:path w="384175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49"/>
                  </a:lnTo>
                  <a:lnTo>
                    <a:pt x="0" y="56387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387"/>
                  </a:lnTo>
                  <a:lnTo>
                    <a:pt x="31876" y="38849"/>
                  </a:lnTo>
                  <a:lnTo>
                    <a:pt x="24764" y="31750"/>
                  </a:lnTo>
                  <a:close/>
                </a:path>
                <a:path w="384175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387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387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384175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387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387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384175" h="95250">
                  <a:moveTo>
                    <a:pt x="215391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387"/>
                  </a:lnTo>
                  <a:lnTo>
                    <a:pt x="197738" y="63500"/>
                  </a:lnTo>
                  <a:lnTo>
                    <a:pt x="215391" y="63500"/>
                  </a:lnTo>
                  <a:lnTo>
                    <a:pt x="222376" y="56387"/>
                  </a:lnTo>
                  <a:lnTo>
                    <a:pt x="222376" y="38862"/>
                  </a:lnTo>
                  <a:lnTo>
                    <a:pt x="215391" y="31750"/>
                  </a:lnTo>
                  <a:close/>
                </a:path>
                <a:path w="384175" h="95250">
                  <a:moveTo>
                    <a:pt x="278891" y="31750"/>
                  </a:moveTo>
                  <a:lnTo>
                    <a:pt x="261238" y="31750"/>
                  </a:lnTo>
                  <a:lnTo>
                    <a:pt x="254126" y="38862"/>
                  </a:lnTo>
                  <a:lnTo>
                    <a:pt x="254126" y="56387"/>
                  </a:lnTo>
                  <a:lnTo>
                    <a:pt x="261238" y="63500"/>
                  </a:lnTo>
                  <a:lnTo>
                    <a:pt x="278891" y="63500"/>
                  </a:lnTo>
                  <a:lnTo>
                    <a:pt x="286003" y="56387"/>
                  </a:lnTo>
                  <a:lnTo>
                    <a:pt x="286003" y="38862"/>
                  </a:lnTo>
                  <a:lnTo>
                    <a:pt x="278891" y="31750"/>
                  </a:lnTo>
                  <a:close/>
                </a:path>
                <a:path w="384175" h="95250">
                  <a:moveTo>
                    <a:pt x="288798" y="0"/>
                  </a:moveTo>
                  <a:lnTo>
                    <a:pt x="288798" y="95250"/>
                  </a:lnTo>
                  <a:lnTo>
                    <a:pt x="384048" y="47625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90850" y="4676775"/>
              <a:ext cx="1647825" cy="514350"/>
            </a:xfrm>
            <a:custGeom>
              <a:avLst/>
              <a:gdLst/>
              <a:ahLst/>
              <a:cxnLst/>
              <a:rect l="l" t="t" r="r" b="b"/>
              <a:pathLst>
                <a:path w="1647825" h="514350">
                  <a:moveTo>
                    <a:pt x="1390650" y="0"/>
                  </a:moveTo>
                  <a:lnTo>
                    <a:pt x="257175" y="0"/>
                  </a:lnTo>
                  <a:lnTo>
                    <a:pt x="210960" y="4145"/>
                  </a:lnTo>
                  <a:lnTo>
                    <a:pt x="167457" y="16095"/>
                  </a:lnTo>
                  <a:lnTo>
                    <a:pt x="127395" y="35122"/>
                  </a:lnTo>
                  <a:lnTo>
                    <a:pt x="91500" y="60500"/>
                  </a:lnTo>
                  <a:lnTo>
                    <a:pt x="60500" y="91500"/>
                  </a:lnTo>
                  <a:lnTo>
                    <a:pt x="35122" y="127395"/>
                  </a:lnTo>
                  <a:lnTo>
                    <a:pt x="16095" y="167457"/>
                  </a:lnTo>
                  <a:lnTo>
                    <a:pt x="4145" y="210960"/>
                  </a:lnTo>
                  <a:lnTo>
                    <a:pt x="0" y="257175"/>
                  </a:lnTo>
                  <a:lnTo>
                    <a:pt x="4145" y="303389"/>
                  </a:lnTo>
                  <a:lnTo>
                    <a:pt x="16095" y="346892"/>
                  </a:lnTo>
                  <a:lnTo>
                    <a:pt x="35122" y="386954"/>
                  </a:lnTo>
                  <a:lnTo>
                    <a:pt x="60500" y="422849"/>
                  </a:lnTo>
                  <a:lnTo>
                    <a:pt x="91500" y="453849"/>
                  </a:lnTo>
                  <a:lnTo>
                    <a:pt x="127395" y="479227"/>
                  </a:lnTo>
                  <a:lnTo>
                    <a:pt x="167457" y="498254"/>
                  </a:lnTo>
                  <a:lnTo>
                    <a:pt x="210960" y="510204"/>
                  </a:lnTo>
                  <a:lnTo>
                    <a:pt x="257175" y="514350"/>
                  </a:lnTo>
                  <a:lnTo>
                    <a:pt x="1390650" y="514350"/>
                  </a:lnTo>
                  <a:lnTo>
                    <a:pt x="1436864" y="510204"/>
                  </a:lnTo>
                  <a:lnTo>
                    <a:pt x="1480367" y="498254"/>
                  </a:lnTo>
                  <a:lnTo>
                    <a:pt x="1520429" y="479227"/>
                  </a:lnTo>
                  <a:lnTo>
                    <a:pt x="1556324" y="453849"/>
                  </a:lnTo>
                  <a:lnTo>
                    <a:pt x="1587324" y="422849"/>
                  </a:lnTo>
                  <a:lnTo>
                    <a:pt x="1612702" y="386954"/>
                  </a:lnTo>
                  <a:lnTo>
                    <a:pt x="1631729" y="346892"/>
                  </a:lnTo>
                  <a:lnTo>
                    <a:pt x="1643679" y="303389"/>
                  </a:lnTo>
                  <a:lnTo>
                    <a:pt x="1647825" y="257175"/>
                  </a:lnTo>
                  <a:lnTo>
                    <a:pt x="1643679" y="210960"/>
                  </a:lnTo>
                  <a:lnTo>
                    <a:pt x="1631729" y="167457"/>
                  </a:lnTo>
                  <a:lnTo>
                    <a:pt x="1612702" y="127395"/>
                  </a:lnTo>
                  <a:lnTo>
                    <a:pt x="1587324" y="91500"/>
                  </a:lnTo>
                  <a:lnTo>
                    <a:pt x="1556324" y="60500"/>
                  </a:lnTo>
                  <a:lnTo>
                    <a:pt x="1520429" y="35122"/>
                  </a:lnTo>
                  <a:lnTo>
                    <a:pt x="1480367" y="16095"/>
                  </a:lnTo>
                  <a:lnTo>
                    <a:pt x="1436864" y="4145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3480815" y="4835207"/>
            <a:ext cx="681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391150" y="4676775"/>
            <a:ext cx="1647825" cy="514350"/>
          </a:xfrm>
          <a:custGeom>
            <a:avLst/>
            <a:gdLst/>
            <a:ahLst/>
            <a:cxnLst/>
            <a:rect l="l" t="t" r="r" b="b"/>
            <a:pathLst>
              <a:path w="1647825" h="514350">
                <a:moveTo>
                  <a:pt x="1390650" y="0"/>
                </a:moveTo>
                <a:lnTo>
                  <a:pt x="257175" y="0"/>
                </a:lnTo>
                <a:lnTo>
                  <a:pt x="210960" y="4145"/>
                </a:lnTo>
                <a:lnTo>
                  <a:pt x="167457" y="16095"/>
                </a:lnTo>
                <a:lnTo>
                  <a:pt x="127395" y="35122"/>
                </a:lnTo>
                <a:lnTo>
                  <a:pt x="91500" y="60500"/>
                </a:lnTo>
                <a:lnTo>
                  <a:pt x="60500" y="91500"/>
                </a:lnTo>
                <a:lnTo>
                  <a:pt x="35122" y="127395"/>
                </a:lnTo>
                <a:lnTo>
                  <a:pt x="16095" y="167457"/>
                </a:lnTo>
                <a:lnTo>
                  <a:pt x="4145" y="210960"/>
                </a:lnTo>
                <a:lnTo>
                  <a:pt x="0" y="257175"/>
                </a:lnTo>
                <a:lnTo>
                  <a:pt x="4145" y="303389"/>
                </a:lnTo>
                <a:lnTo>
                  <a:pt x="16095" y="346892"/>
                </a:lnTo>
                <a:lnTo>
                  <a:pt x="35122" y="386954"/>
                </a:lnTo>
                <a:lnTo>
                  <a:pt x="60500" y="422849"/>
                </a:lnTo>
                <a:lnTo>
                  <a:pt x="91500" y="453849"/>
                </a:lnTo>
                <a:lnTo>
                  <a:pt x="127395" y="479227"/>
                </a:lnTo>
                <a:lnTo>
                  <a:pt x="167457" y="498254"/>
                </a:lnTo>
                <a:lnTo>
                  <a:pt x="210960" y="510204"/>
                </a:lnTo>
                <a:lnTo>
                  <a:pt x="257175" y="514350"/>
                </a:lnTo>
                <a:lnTo>
                  <a:pt x="1390650" y="514350"/>
                </a:lnTo>
                <a:lnTo>
                  <a:pt x="1436864" y="510204"/>
                </a:lnTo>
                <a:lnTo>
                  <a:pt x="1480367" y="498254"/>
                </a:lnTo>
                <a:lnTo>
                  <a:pt x="1520429" y="479227"/>
                </a:lnTo>
                <a:lnTo>
                  <a:pt x="1556324" y="453849"/>
                </a:lnTo>
                <a:lnTo>
                  <a:pt x="1587324" y="422849"/>
                </a:lnTo>
                <a:lnTo>
                  <a:pt x="1612702" y="386954"/>
                </a:lnTo>
                <a:lnTo>
                  <a:pt x="1631729" y="346892"/>
                </a:lnTo>
                <a:lnTo>
                  <a:pt x="1643679" y="303389"/>
                </a:lnTo>
                <a:lnTo>
                  <a:pt x="1647825" y="257175"/>
                </a:lnTo>
                <a:lnTo>
                  <a:pt x="1643679" y="210960"/>
                </a:lnTo>
                <a:lnTo>
                  <a:pt x="1631729" y="167457"/>
                </a:lnTo>
                <a:lnTo>
                  <a:pt x="1612702" y="127395"/>
                </a:lnTo>
                <a:lnTo>
                  <a:pt x="1587324" y="91500"/>
                </a:lnTo>
                <a:lnTo>
                  <a:pt x="1556324" y="60500"/>
                </a:lnTo>
                <a:lnTo>
                  <a:pt x="1520429" y="35122"/>
                </a:lnTo>
                <a:lnTo>
                  <a:pt x="1480367" y="16095"/>
                </a:lnTo>
                <a:lnTo>
                  <a:pt x="1436864" y="4145"/>
                </a:lnTo>
                <a:lnTo>
                  <a:pt x="13906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5770626" y="4835207"/>
            <a:ext cx="8985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2055876" y="4891151"/>
            <a:ext cx="3146425" cy="828040"/>
            <a:chOff x="2055876" y="4891151"/>
            <a:chExt cx="3146425" cy="828040"/>
          </a:xfrm>
        </p:grpSpPr>
        <p:sp>
          <p:nvSpPr>
            <p:cNvPr id="174" name="object 174"/>
            <p:cNvSpPr/>
            <p:nvPr/>
          </p:nvSpPr>
          <p:spPr>
            <a:xfrm>
              <a:off x="4817999" y="4891151"/>
              <a:ext cx="384175" cy="95250"/>
            </a:xfrm>
            <a:custGeom>
              <a:avLst/>
              <a:gdLst/>
              <a:ahLst/>
              <a:cxnLst/>
              <a:rect l="l" t="t" r="r" b="b"/>
              <a:pathLst>
                <a:path w="384175" h="95250">
                  <a:moveTo>
                    <a:pt x="24764" y="31623"/>
                  </a:moveTo>
                  <a:lnTo>
                    <a:pt x="7112" y="31623"/>
                  </a:lnTo>
                  <a:lnTo>
                    <a:pt x="0" y="38735"/>
                  </a:lnTo>
                  <a:lnTo>
                    <a:pt x="0" y="56387"/>
                  </a:lnTo>
                  <a:lnTo>
                    <a:pt x="7112" y="63373"/>
                  </a:lnTo>
                  <a:lnTo>
                    <a:pt x="24764" y="63373"/>
                  </a:lnTo>
                  <a:lnTo>
                    <a:pt x="31876" y="56387"/>
                  </a:lnTo>
                  <a:lnTo>
                    <a:pt x="31876" y="38735"/>
                  </a:lnTo>
                  <a:lnTo>
                    <a:pt x="24764" y="31623"/>
                  </a:lnTo>
                  <a:close/>
                </a:path>
                <a:path w="384175" h="95250">
                  <a:moveTo>
                    <a:pt x="88264" y="31623"/>
                  </a:moveTo>
                  <a:lnTo>
                    <a:pt x="70738" y="31623"/>
                  </a:lnTo>
                  <a:lnTo>
                    <a:pt x="63626" y="38735"/>
                  </a:lnTo>
                  <a:lnTo>
                    <a:pt x="63626" y="56387"/>
                  </a:lnTo>
                  <a:lnTo>
                    <a:pt x="70738" y="63373"/>
                  </a:lnTo>
                  <a:lnTo>
                    <a:pt x="88264" y="63373"/>
                  </a:lnTo>
                  <a:lnTo>
                    <a:pt x="95376" y="56387"/>
                  </a:lnTo>
                  <a:lnTo>
                    <a:pt x="95376" y="38735"/>
                  </a:lnTo>
                  <a:lnTo>
                    <a:pt x="88264" y="31623"/>
                  </a:lnTo>
                  <a:close/>
                </a:path>
                <a:path w="384175" h="95250">
                  <a:moveTo>
                    <a:pt x="151764" y="31623"/>
                  </a:moveTo>
                  <a:lnTo>
                    <a:pt x="134238" y="31623"/>
                  </a:lnTo>
                  <a:lnTo>
                    <a:pt x="127126" y="38735"/>
                  </a:lnTo>
                  <a:lnTo>
                    <a:pt x="127126" y="56387"/>
                  </a:lnTo>
                  <a:lnTo>
                    <a:pt x="134238" y="63373"/>
                  </a:lnTo>
                  <a:lnTo>
                    <a:pt x="151764" y="63373"/>
                  </a:lnTo>
                  <a:lnTo>
                    <a:pt x="158876" y="56387"/>
                  </a:lnTo>
                  <a:lnTo>
                    <a:pt x="158876" y="38735"/>
                  </a:lnTo>
                  <a:lnTo>
                    <a:pt x="151764" y="31623"/>
                  </a:lnTo>
                  <a:close/>
                </a:path>
                <a:path w="384175" h="95250">
                  <a:moveTo>
                    <a:pt x="215391" y="31623"/>
                  </a:moveTo>
                  <a:lnTo>
                    <a:pt x="197738" y="31623"/>
                  </a:lnTo>
                  <a:lnTo>
                    <a:pt x="190626" y="38735"/>
                  </a:lnTo>
                  <a:lnTo>
                    <a:pt x="190626" y="56387"/>
                  </a:lnTo>
                  <a:lnTo>
                    <a:pt x="197738" y="63373"/>
                  </a:lnTo>
                  <a:lnTo>
                    <a:pt x="215391" y="63373"/>
                  </a:lnTo>
                  <a:lnTo>
                    <a:pt x="222376" y="56387"/>
                  </a:lnTo>
                  <a:lnTo>
                    <a:pt x="222376" y="38735"/>
                  </a:lnTo>
                  <a:lnTo>
                    <a:pt x="215391" y="31623"/>
                  </a:lnTo>
                  <a:close/>
                </a:path>
                <a:path w="384175" h="95250">
                  <a:moveTo>
                    <a:pt x="278891" y="31623"/>
                  </a:moveTo>
                  <a:lnTo>
                    <a:pt x="261238" y="31623"/>
                  </a:lnTo>
                  <a:lnTo>
                    <a:pt x="254126" y="38735"/>
                  </a:lnTo>
                  <a:lnTo>
                    <a:pt x="254126" y="56387"/>
                  </a:lnTo>
                  <a:lnTo>
                    <a:pt x="261238" y="63373"/>
                  </a:lnTo>
                  <a:lnTo>
                    <a:pt x="278891" y="63373"/>
                  </a:lnTo>
                  <a:lnTo>
                    <a:pt x="286003" y="56387"/>
                  </a:lnTo>
                  <a:lnTo>
                    <a:pt x="286003" y="38735"/>
                  </a:lnTo>
                  <a:lnTo>
                    <a:pt x="278891" y="31623"/>
                  </a:lnTo>
                  <a:close/>
                </a:path>
                <a:path w="384175" h="95250">
                  <a:moveTo>
                    <a:pt x="288798" y="0"/>
                  </a:moveTo>
                  <a:lnTo>
                    <a:pt x="288798" y="95250"/>
                  </a:lnTo>
                  <a:lnTo>
                    <a:pt x="384048" y="47625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71751" y="4919726"/>
              <a:ext cx="695325" cy="783590"/>
            </a:xfrm>
            <a:custGeom>
              <a:avLst/>
              <a:gdLst/>
              <a:ahLst/>
              <a:cxnLst/>
              <a:rect l="l" t="t" r="r" b="b"/>
              <a:pathLst>
                <a:path w="695325" h="783589">
                  <a:moveTo>
                    <a:pt x="0" y="400050"/>
                  </a:moveTo>
                  <a:lnTo>
                    <a:pt x="297942" y="400050"/>
                  </a:lnTo>
                </a:path>
                <a:path w="695325" h="783589">
                  <a:moveTo>
                    <a:pt x="323850" y="376301"/>
                  </a:moveTo>
                  <a:lnTo>
                    <a:pt x="323850" y="507"/>
                  </a:lnTo>
                  <a:lnTo>
                    <a:pt x="695325" y="507"/>
                  </a:lnTo>
                  <a:lnTo>
                    <a:pt x="695325" y="0"/>
                  </a:lnTo>
                </a:path>
                <a:path w="695325" h="783589">
                  <a:moveTo>
                    <a:pt x="323850" y="419100"/>
                  </a:moveTo>
                  <a:lnTo>
                    <a:pt x="323850" y="783463"/>
                  </a:lnTo>
                  <a:lnTo>
                    <a:pt x="635507" y="783463"/>
                  </a:lnTo>
                  <a:lnTo>
                    <a:pt x="635507" y="778205"/>
                  </a:lnTo>
                </a:path>
              </a:pathLst>
            </a:custGeom>
            <a:ln w="31750">
              <a:solidFill>
                <a:srgbClr val="B5BDC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3721353" y="2566415"/>
            <a:ext cx="2364740" cy="1123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Monitor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be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non-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invasive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alternative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that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risk-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stratifies patients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2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continued active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surveillance vs.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intervention,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which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may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also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improve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patient compliance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3313176" y="1276348"/>
            <a:ext cx="8879205" cy="5581650"/>
            <a:chOff x="3313176" y="1276348"/>
            <a:chExt cx="8879205" cy="5581650"/>
          </a:xfrm>
        </p:grpSpPr>
        <p:sp>
          <p:nvSpPr>
            <p:cNvPr id="178" name="object 178"/>
            <p:cNvSpPr/>
            <p:nvPr/>
          </p:nvSpPr>
          <p:spPr>
            <a:xfrm>
              <a:off x="3319526" y="2671825"/>
              <a:ext cx="0" cy="1029335"/>
            </a:xfrm>
            <a:custGeom>
              <a:avLst/>
              <a:gdLst/>
              <a:ahLst/>
              <a:cxnLst/>
              <a:rect l="l" t="t" r="r" b="b"/>
              <a:pathLst>
                <a:path h="1029335">
                  <a:moveTo>
                    <a:pt x="0" y="0"/>
                  </a:moveTo>
                  <a:lnTo>
                    <a:pt x="0" y="1029081"/>
                  </a:lnTo>
                </a:path>
              </a:pathLst>
            </a:custGeom>
            <a:ln w="12700">
              <a:solidFill>
                <a:srgbClr val="E0E4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24475" y="1276348"/>
              <a:ext cx="6867525" cy="5581649"/>
            </a:xfrm>
            <a:prstGeom prst="rect">
              <a:avLst/>
            </a:prstGeom>
          </p:spPr>
        </p:pic>
      </p:grpSp>
      <p:sp>
        <p:nvSpPr>
          <p:cNvPr id="180" name="object 180"/>
          <p:cNvSpPr txBox="1"/>
          <p:nvPr/>
        </p:nvSpPr>
        <p:spPr>
          <a:xfrm>
            <a:off x="9624314" y="6522484"/>
            <a:ext cx="207708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2024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spc="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All</a:t>
            </a:r>
            <a:r>
              <a:rPr sz="800" spc="-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4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200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1</a:t>
            </a:r>
            <a:r>
              <a:rPr sz="800" spc="-16215" dirty="0">
                <a:solidFill>
                  <a:srgbClr val="95A4B1"/>
                </a:solidFill>
                <a:latin typeface="Arial"/>
                <a:cs typeface="Arial"/>
              </a:rPr>
              <a:t>4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r>
              <a:rPr sz="800" spc="229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738106" y="6488195"/>
            <a:ext cx="2102485" cy="1428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©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2024</a:t>
            </a:r>
            <a:r>
              <a:rPr sz="8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mdxhealth.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 All</a:t>
            </a:r>
            <a:r>
              <a:rPr sz="8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rights</a:t>
            </a:r>
            <a:r>
              <a:rPr sz="8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|</a:t>
            </a:r>
            <a:r>
              <a:rPr sz="800" spc="245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576877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889760" y="6521114"/>
            <a:ext cx="935355" cy="1638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dirty="0">
                <a:solidFill>
                  <a:srgbClr val="B5BDC7"/>
                </a:solidFill>
                <a:latin typeface="Arial"/>
                <a:cs typeface="Arial"/>
              </a:rPr>
              <a:t>*In</a:t>
            </a:r>
            <a:r>
              <a:rPr sz="950" spc="6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B5BDC7"/>
                </a:solidFill>
                <a:latin typeface="Arial"/>
                <a:cs typeface="Arial"/>
              </a:rPr>
              <a:t>development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2531" y="4900701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14198" y="0"/>
                </a:moveTo>
                <a:lnTo>
                  <a:pt x="3556" y="304"/>
                </a:lnTo>
                <a:lnTo>
                  <a:pt x="0" y="2476"/>
                </a:lnTo>
                <a:lnTo>
                  <a:pt x="3556" y="8369"/>
                </a:lnTo>
                <a:lnTo>
                  <a:pt x="14198" y="19850"/>
                </a:lnTo>
                <a:lnTo>
                  <a:pt x="14198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9856" y="4582944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923" y="0"/>
                </a:moveTo>
                <a:lnTo>
                  <a:pt x="18923" y="19860"/>
                </a:lnTo>
                <a:lnTo>
                  <a:pt x="0" y="0"/>
                </a:lnTo>
                <a:lnTo>
                  <a:pt x="18923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2194" y="4841107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898" y="19860"/>
                </a:moveTo>
                <a:lnTo>
                  <a:pt x="7972" y="16757"/>
                </a:lnTo>
                <a:lnTo>
                  <a:pt x="2362" y="9930"/>
                </a:lnTo>
                <a:lnTo>
                  <a:pt x="295" y="3103"/>
                </a:lnTo>
                <a:lnTo>
                  <a:pt x="0" y="0"/>
                </a:lnTo>
                <a:lnTo>
                  <a:pt x="18898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7678" y="4781525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0" y="19860"/>
                </a:moveTo>
                <a:lnTo>
                  <a:pt x="0" y="0"/>
                </a:lnTo>
                <a:lnTo>
                  <a:pt x="0" y="19860"/>
                </a:lnTo>
                <a:lnTo>
                  <a:pt x="14173" y="19860"/>
                </a:lnTo>
                <a:lnTo>
                  <a:pt x="0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4239" y="474180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898" y="19860"/>
                </a:moveTo>
                <a:lnTo>
                  <a:pt x="0" y="19860"/>
                </a:lnTo>
                <a:lnTo>
                  <a:pt x="0" y="0"/>
                </a:lnTo>
                <a:lnTo>
                  <a:pt x="18898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2842" y="4721943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7983" y="0"/>
                </a:moveTo>
                <a:lnTo>
                  <a:pt x="7983" y="19860"/>
                </a:lnTo>
                <a:lnTo>
                  <a:pt x="5322" y="8378"/>
                </a:lnTo>
                <a:lnTo>
                  <a:pt x="887" y="2482"/>
                </a:lnTo>
                <a:lnTo>
                  <a:pt x="0" y="310"/>
                </a:lnTo>
                <a:lnTo>
                  <a:pt x="5322" y="103"/>
                </a:lnTo>
                <a:lnTo>
                  <a:pt x="7983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9565" y="472194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923" y="19860"/>
                </a:moveTo>
                <a:lnTo>
                  <a:pt x="0" y="0"/>
                </a:lnTo>
                <a:lnTo>
                  <a:pt x="10940" y="310"/>
                </a:lnTo>
                <a:lnTo>
                  <a:pt x="16557" y="2482"/>
                </a:lnTo>
                <a:lnTo>
                  <a:pt x="18627" y="8378"/>
                </a:lnTo>
                <a:lnTo>
                  <a:pt x="18923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099997" y="2065527"/>
            <a:ext cx="5093970" cy="4792980"/>
            <a:chOff x="7099997" y="2065527"/>
            <a:chExt cx="5093970" cy="4792980"/>
          </a:xfrm>
        </p:grpSpPr>
        <p:sp>
          <p:nvSpPr>
            <p:cNvPr id="10" name="object 10"/>
            <p:cNvSpPr/>
            <p:nvPr/>
          </p:nvSpPr>
          <p:spPr>
            <a:xfrm>
              <a:off x="7099986" y="5139004"/>
              <a:ext cx="745490" cy="1285875"/>
            </a:xfrm>
            <a:custGeom>
              <a:avLst/>
              <a:gdLst/>
              <a:ahLst/>
              <a:cxnLst/>
              <a:rect l="l" t="t" r="r" b="b"/>
              <a:pathLst>
                <a:path w="745490" h="1285875">
                  <a:moveTo>
                    <a:pt x="7975" y="0"/>
                  </a:moveTo>
                  <a:lnTo>
                    <a:pt x="0" y="3098"/>
                  </a:lnTo>
                  <a:lnTo>
                    <a:pt x="889" y="9918"/>
                  </a:lnTo>
                  <a:lnTo>
                    <a:pt x="5321" y="16751"/>
                  </a:lnTo>
                  <a:lnTo>
                    <a:pt x="7975" y="19850"/>
                  </a:lnTo>
                  <a:lnTo>
                    <a:pt x="7975" y="0"/>
                  </a:lnTo>
                  <a:close/>
                </a:path>
                <a:path w="745490" h="1285875">
                  <a:moveTo>
                    <a:pt x="386067" y="1131951"/>
                  </a:moveTo>
                  <a:lnTo>
                    <a:pt x="385775" y="1117371"/>
                  </a:lnTo>
                  <a:lnTo>
                    <a:pt x="383705" y="1104646"/>
                  </a:lnTo>
                  <a:lnTo>
                    <a:pt x="378091" y="1095641"/>
                  </a:lnTo>
                  <a:lnTo>
                    <a:pt x="367169" y="1092225"/>
                  </a:lnTo>
                  <a:lnTo>
                    <a:pt x="353288" y="1080744"/>
                  </a:lnTo>
                  <a:lnTo>
                    <a:pt x="341172" y="1074851"/>
                  </a:lnTo>
                  <a:lnTo>
                    <a:pt x="332600" y="1072680"/>
                  </a:lnTo>
                  <a:lnTo>
                    <a:pt x="329349" y="1072362"/>
                  </a:lnTo>
                  <a:lnTo>
                    <a:pt x="332308" y="1075778"/>
                  </a:lnTo>
                  <a:lnTo>
                    <a:pt x="338810" y="1084783"/>
                  </a:lnTo>
                  <a:lnTo>
                    <a:pt x="345313" y="1097508"/>
                  </a:lnTo>
                  <a:lnTo>
                    <a:pt x="348272" y="1112088"/>
                  </a:lnTo>
                  <a:lnTo>
                    <a:pt x="362153" y="1123569"/>
                  </a:lnTo>
                  <a:lnTo>
                    <a:pt x="374256" y="1129461"/>
                  </a:lnTo>
                  <a:lnTo>
                    <a:pt x="382816" y="1131646"/>
                  </a:lnTo>
                  <a:lnTo>
                    <a:pt x="386067" y="1131951"/>
                  </a:lnTo>
                  <a:close/>
                </a:path>
                <a:path w="745490" h="1285875">
                  <a:moveTo>
                    <a:pt x="442785" y="695045"/>
                  </a:moveTo>
                  <a:lnTo>
                    <a:pt x="442493" y="691934"/>
                  </a:lnTo>
                  <a:lnTo>
                    <a:pt x="440423" y="685114"/>
                  </a:lnTo>
                  <a:lnTo>
                    <a:pt x="434809" y="678281"/>
                  </a:lnTo>
                  <a:lnTo>
                    <a:pt x="423887" y="675182"/>
                  </a:lnTo>
                  <a:lnTo>
                    <a:pt x="442785" y="695045"/>
                  </a:lnTo>
                  <a:close/>
                </a:path>
                <a:path w="745490" h="1285875">
                  <a:moveTo>
                    <a:pt x="631837" y="933348"/>
                  </a:moveTo>
                  <a:lnTo>
                    <a:pt x="631545" y="921867"/>
                  </a:lnTo>
                  <a:lnTo>
                    <a:pt x="629475" y="915962"/>
                  </a:lnTo>
                  <a:lnTo>
                    <a:pt x="623874" y="913790"/>
                  </a:lnTo>
                  <a:lnTo>
                    <a:pt x="612940" y="913485"/>
                  </a:lnTo>
                  <a:lnTo>
                    <a:pt x="631837" y="933348"/>
                  </a:lnTo>
                  <a:close/>
                </a:path>
                <a:path w="745490" h="1285875">
                  <a:moveTo>
                    <a:pt x="745261" y="1270952"/>
                  </a:moveTo>
                  <a:lnTo>
                    <a:pt x="707453" y="1231226"/>
                  </a:lnTo>
                  <a:lnTo>
                    <a:pt x="704507" y="1228432"/>
                  </a:lnTo>
                  <a:lnTo>
                    <a:pt x="698004" y="1223784"/>
                  </a:lnTo>
                  <a:lnTo>
                    <a:pt x="691515" y="1222844"/>
                  </a:lnTo>
                  <a:lnTo>
                    <a:pt x="688555" y="1231226"/>
                  </a:lnTo>
                  <a:lnTo>
                    <a:pt x="707453" y="1270952"/>
                  </a:lnTo>
                  <a:lnTo>
                    <a:pt x="733450" y="1285849"/>
                  </a:lnTo>
                  <a:lnTo>
                    <a:pt x="742010" y="1282115"/>
                  </a:lnTo>
                  <a:lnTo>
                    <a:pt x="745261" y="127095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0732" y="6514216"/>
              <a:ext cx="64396" cy="74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1024" y="6613500"/>
              <a:ext cx="64396" cy="695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126" y="6787264"/>
              <a:ext cx="75617" cy="707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93493" y="6370231"/>
              <a:ext cx="359410" cy="488315"/>
            </a:xfrm>
            <a:custGeom>
              <a:avLst/>
              <a:gdLst/>
              <a:ahLst/>
              <a:cxnLst/>
              <a:rect l="l" t="t" r="r" b="b"/>
              <a:pathLst>
                <a:path w="359409" h="488315">
                  <a:moveTo>
                    <a:pt x="62128" y="487768"/>
                  </a:moveTo>
                  <a:lnTo>
                    <a:pt x="51701" y="480034"/>
                  </a:lnTo>
                  <a:lnTo>
                    <a:pt x="37820" y="476618"/>
                  </a:lnTo>
                  <a:lnTo>
                    <a:pt x="23939" y="465442"/>
                  </a:lnTo>
                  <a:lnTo>
                    <a:pt x="11823" y="461721"/>
                  </a:lnTo>
                  <a:lnTo>
                    <a:pt x="3251" y="465442"/>
                  </a:lnTo>
                  <a:lnTo>
                    <a:pt x="0" y="476618"/>
                  </a:lnTo>
                  <a:lnTo>
                    <a:pt x="10629" y="487768"/>
                  </a:lnTo>
                  <a:lnTo>
                    <a:pt x="62128" y="487768"/>
                  </a:lnTo>
                  <a:close/>
                </a:path>
                <a:path w="359409" h="488315">
                  <a:moveTo>
                    <a:pt x="75641" y="357466"/>
                  </a:moveTo>
                  <a:lnTo>
                    <a:pt x="72390" y="345668"/>
                  </a:lnTo>
                  <a:lnTo>
                    <a:pt x="63817" y="337604"/>
                  </a:lnTo>
                  <a:lnTo>
                    <a:pt x="51701" y="329539"/>
                  </a:lnTo>
                  <a:lnTo>
                    <a:pt x="37820" y="317741"/>
                  </a:lnTo>
                  <a:lnTo>
                    <a:pt x="23939" y="306578"/>
                  </a:lnTo>
                  <a:lnTo>
                    <a:pt x="11823" y="302856"/>
                  </a:lnTo>
                  <a:lnTo>
                    <a:pt x="3251" y="306578"/>
                  </a:lnTo>
                  <a:lnTo>
                    <a:pt x="0" y="317741"/>
                  </a:lnTo>
                  <a:lnTo>
                    <a:pt x="37820" y="357466"/>
                  </a:lnTo>
                  <a:lnTo>
                    <a:pt x="75641" y="357466"/>
                  </a:lnTo>
                  <a:close/>
                </a:path>
                <a:path w="359409" h="488315">
                  <a:moveTo>
                    <a:pt x="321360" y="39725"/>
                  </a:moveTo>
                  <a:lnTo>
                    <a:pt x="307479" y="36931"/>
                  </a:lnTo>
                  <a:lnTo>
                    <a:pt x="295376" y="32270"/>
                  </a:lnTo>
                  <a:lnTo>
                    <a:pt x="286816" y="31343"/>
                  </a:lnTo>
                  <a:lnTo>
                    <a:pt x="283565" y="39725"/>
                  </a:lnTo>
                  <a:lnTo>
                    <a:pt x="321360" y="39725"/>
                  </a:lnTo>
                  <a:close/>
                </a:path>
                <a:path w="359409" h="488315">
                  <a:moveTo>
                    <a:pt x="321360" y="19862"/>
                  </a:moveTo>
                  <a:lnTo>
                    <a:pt x="307479" y="16764"/>
                  </a:lnTo>
                  <a:lnTo>
                    <a:pt x="295376" y="9931"/>
                  </a:lnTo>
                  <a:lnTo>
                    <a:pt x="286816" y="3098"/>
                  </a:lnTo>
                  <a:lnTo>
                    <a:pt x="283565" y="0"/>
                  </a:lnTo>
                  <a:lnTo>
                    <a:pt x="286816" y="11480"/>
                  </a:lnTo>
                  <a:lnTo>
                    <a:pt x="295376" y="17373"/>
                  </a:lnTo>
                  <a:lnTo>
                    <a:pt x="307479" y="19545"/>
                  </a:lnTo>
                  <a:lnTo>
                    <a:pt x="321360" y="19862"/>
                  </a:lnTo>
                  <a:close/>
                </a:path>
                <a:path w="359409" h="488315">
                  <a:moveTo>
                    <a:pt x="332206" y="487768"/>
                  </a:moveTo>
                  <a:lnTo>
                    <a:pt x="321360" y="476618"/>
                  </a:lnTo>
                  <a:lnTo>
                    <a:pt x="283565" y="476618"/>
                  </a:lnTo>
                  <a:lnTo>
                    <a:pt x="286283" y="487768"/>
                  </a:lnTo>
                  <a:lnTo>
                    <a:pt x="332206" y="487768"/>
                  </a:lnTo>
                  <a:close/>
                </a:path>
                <a:path w="359409" h="488315">
                  <a:moveTo>
                    <a:pt x="340258" y="258165"/>
                  </a:moveTo>
                  <a:lnTo>
                    <a:pt x="337007" y="255066"/>
                  </a:lnTo>
                  <a:lnTo>
                    <a:pt x="328447" y="248246"/>
                  </a:lnTo>
                  <a:lnTo>
                    <a:pt x="316344" y="241414"/>
                  </a:lnTo>
                  <a:lnTo>
                    <a:pt x="302463" y="238315"/>
                  </a:lnTo>
                  <a:lnTo>
                    <a:pt x="283565" y="218440"/>
                  </a:lnTo>
                  <a:lnTo>
                    <a:pt x="283857" y="230238"/>
                  </a:lnTo>
                  <a:lnTo>
                    <a:pt x="285927" y="238315"/>
                  </a:lnTo>
                  <a:lnTo>
                    <a:pt x="291541" y="246380"/>
                  </a:lnTo>
                  <a:lnTo>
                    <a:pt x="302463" y="258165"/>
                  </a:lnTo>
                  <a:lnTo>
                    <a:pt x="340258" y="258165"/>
                  </a:lnTo>
                  <a:close/>
                </a:path>
                <a:path w="359409" h="488315">
                  <a:moveTo>
                    <a:pt x="340258" y="158889"/>
                  </a:moveTo>
                  <a:lnTo>
                    <a:pt x="337007" y="158572"/>
                  </a:lnTo>
                  <a:lnTo>
                    <a:pt x="328447" y="156400"/>
                  </a:lnTo>
                  <a:lnTo>
                    <a:pt x="316344" y="150507"/>
                  </a:lnTo>
                  <a:lnTo>
                    <a:pt x="302463" y="139026"/>
                  </a:lnTo>
                  <a:lnTo>
                    <a:pt x="283565" y="139026"/>
                  </a:lnTo>
                  <a:lnTo>
                    <a:pt x="283857" y="142125"/>
                  </a:lnTo>
                  <a:lnTo>
                    <a:pt x="285927" y="148958"/>
                  </a:lnTo>
                  <a:lnTo>
                    <a:pt x="291541" y="155778"/>
                  </a:lnTo>
                  <a:lnTo>
                    <a:pt x="302463" y="158889"/>
                  </a:lnTo>
                  <a:lnTo>
                    <a:pt x="316344" y="170053"/>
                  </a:lnTo>
                  <a:lnTo>
                    <a:pt x="328447" y="173786"/>
                  </a:lnTo>
                  <a:lnTo>
                    <a:pt x="337007" y="170053"/>
                  </a:lnTo>
                  <a:lnTo>
                    <a:pt x="340258" y="158889"/>
                  </a:lnTo>
                  <a:close/>
                </a:path>
                <a:path w="359409" h="488315">
                  <a:moveTo>
                    <a:pt x="340258" y="99301"/>
                  </a:moveTo>
                  <a:lnTo>
                    <a:pt x="337007" y="96202"/>
                  </a:lnTo>
                  <a:lnTo>
                    <a:pt x="328447" y="89369"/>
                  </a:lnTo>
                  <a:lnTo>
                    <a:pt x="316344" y="82550"/>
                  </a:lnTo>
                  <a:lnTo>
                    <a:pt x="302463" y="79438"/>
                  </a:lnTo>
                  <a:lnTo>
                    <a:pt x="283565" y="79438"/>
                  </a:lnTo>
                  <a:lnTo>
                    <a:pt x="302463" y="99301"/>
                  </a:lnTo>
                  <a:lnTo>
                    <a:pt x="340258" y="99301"/>
                  </a:lnTo>
                  <a:close/>
                </a:path>
                <a:path w="359409" h="488315">
                  <a:moveTo>
                    <a:pt x="340258" y="59588"/>
                  </a:moveTo>
                  <a:lnTo>
                    <a:pt x="339966" y="56476"/>
                  </a:lnTo>
                  <a:lnTo>
                    <a:pt x="337896" y="49657"/>
                  </a:lnTo>
                  <a:lnTo>
                    <a:pt x="332282" y="42824"/>
                  </a:lnTo>
                  <a:lnTo>
                    <a:pt x="321360" y="39725"/>
                  </a:lnTo>
                  <a:lnTo>
                    <a:pt x="323354" y="47485"/>
                  </a:lnTo>
                  <a:lnTo>
                    <a:pt x="314274" y="44691"/>
                  </a:lnTo>
                  <a:lnTo>
                    <a:pt x="305714" y="48412"/>
                  </a:lnTo>
                  <a:lnTo>
                    <a:pt x="302463" y="59588"/>
                  </a:lnTo>
                  <a:lnTo>
                    <a:pt x="340258" y="59588"/>
                  </a:lnTo>
                  <a:close/>
                </a:path>
                <a:path w="359409" h="488315">
                  <a:moveTo>
                    <a:pt x="359156" y="377329"/>
                  </a:moveTo>
                  <a:lnTo>
                    <a:pt x="321360" y="337604"/>
                  </a:lnTo>
                  <a:lnTo>
                    <a:pt x="283565" y="337604"/>
                  </a:lnTo>
                  <a:lnTo>
                    <a:pt x="286816" y="349402"/>
                  </a:lnTo>
                  <a:lnTo>
                    <a:pt x="295376" y="357466"/>
                  </a:lnTo>
                  <a:lnTo>
                    <a:pt x="307479" y="365531"/>
                  </a:lnTo>
                  <a:lnTo>
                    <a:pt x="321360" y="377329"/>
                  </a:lnTo>
                  <a:lnTo>
                    <a:pt x="359156" y="377329"/>
                  </a:lnTo>
                  <a:close/>
                </a:path>
                <a:path w="359409" h="488315">
                  <a:moveTo>
                    <a:pt x="359156" y="39725"/>
                  </a:moveTo>
                  <a:lnTo>
                    <a:pt x="355904" y="36614"/>
                  </a:lnTo>
                  <a:lnTo>
                    <a:pt x="347345" y="29794"/>
                  </a:lnTo>
                  <a:lnTo>
                    <a:pt x="340055" y="25679"/>
                  </a:lnTo>
                  <a:lnTo>
                    <a:pt x="340258" y="19862"/>
                  </a:lnTo>
                  <a:lnTo>
                    <a:pt x="321360" y="19862"/>
                  </a:lnTo>
                  <a:lnTo>
                    <a:pt x="302463" y="19862"/>
                  </a:lnTo>
                  <a:lnTo>
                    <a:pt x="305422" y="20167"/>
                  </a:lnTo>
                  <a:lnTo>
                    <a:pt x="311912" y="22339"/>
                  </a:lnTo>
                  <a:lnTo>
                    <a:pt x="318414" y="28244"/>
                  </a:lnTo>
                  <a:lnTo>
                    <a:pt x="321360" y="39725"/>
                  </a:lnTo>
                  <a:lnTo>
                    <a:pt x="359156" y="3972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3843" y="6429808"/>
              <a:ext cx="75592" cy="744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903843" y="3828326"/>
              <a:ext cx="3289935" cy="3030220"/>
            </a:xfrm>
            <a:custGeom>
              <a:avLst/>
              <a:gdLst/>
              <a:ahLst/>
              <a:cxnLst/>
              <a:rect l="l" t="t" r="r" b="b"/>
              <a:pathLst>
                <a:path w="3289934" h="3030220">
                  <a:moveTo>
                    <a:pt x="75590" y="2720657"/>
                  </a:moveTo>
                  <a:lnTo>
                    <a:pt x="72339" y="2720340"/>
                  </a:lnTo>
                  <a:lnTo>
                    <a:pt x="63779" y="2718168"/>
                  </a:lnTo>
                  <a:lnTo>
                    <a:pt x="51663" y="2712275"/>
                  </a:lnTo>
                  <a:lnTo>
                    <a:pt x="37795" y="2700794"/>
                  </a:lnTo>
                  <a:lnTo>
                    <a:pt x="0" y="2700794"/>
                  </a:lnTo>
                  <a:lnTo>
                    <a:pt x="3238" y="2703893"/>
                  </a:lnTo>
                  <a:lnTo>
                    <a:pt x="11811" y="2710726"/>
                  </a:lnTo>
                  <a:lnTo>
                    <a:pt x="23914" y="2717546"/>
                  </a:lnTo>
                  <a:lnTo>
                    <a:pt x="37795" y="2720657"/>
                  </a:lnTo>
                  <a:lnTo>
                    <a:pt x="51663" y="2731808"/>
                  </a:lnTo>
                  <a:lnTo>
                    <a:pt x="63779" y="2735529"/>
                  </a:lnTo>
                  <a:lnTo>
                    <a:pt x="72339" y="2731808"/>
                  </a:lnTo>
                  <a:lnTo>
                    <a:pt x="75590" y="2720657"/>
                  </a:lnTo>
                  <a:close/>
                </a:path>
                <a:path w="3289934" h="3030220">
                  <a:moveTo>
                    <a:pt x="83375" y="2811246"/>
                  </a:moveTo>
                  <a:lnTo>
                    <a:pt x="75590" y="2800070"/>
                  </a:lnTo>
                  <a:lnTo>
                    <a:pt x="74993" y="2796971"/>
                  </a:lnTo>
                  <a:lnTo>
                    <a:pt x="70866" y="2790152"/>
                  </a:lnTo>
                  <a:lnTo>
                    <a:pt x="59639" y="2783319"/>
                  </a:lnTo>
                  <a:lnTo>
                    <a:pt x="37795" y="2780220"/>
                  </a:lnTo>
                  <a:lnTo>
                    <a:pt x="18897" y="2780220"/>
                  </a:lnTo>
                  <a:lnTo>
                    <a:pt x="22136" y="2783319"/>
                  </a:lnTo>
                  <a:lnTo>
                    <a:pt x="30708" y="2790152"/>
                  </a:lnTo>
                  <a:lnTo>
                    <a:pt x="42811" y="2796971"/>
                  </a:lnTo>
                  <a:lnTo>
                    <a:pt x="56692" y="2800070"/>
                  </a:lnTo>
                  <a:lnTo>
                    <a:pt x="70307" y="2811246"/>
                  </a:lnTo>
                  <a:lnTo>
                    <a:pt x="80403" y="2814967"/>
                  </a:lnTo>
                  <a:lnTo>
                    <a:pt x="83375" y="2811246"/>
                  </a:lnTo>
                  <a:close/>
                </a:path>
                <a:path w="3289934" h="3030220">
                  <a:moveTo>
                    <a:pt x="94742" y="2919234"/>
                  </a:moveTo>
                  <a:lnTo>
                    <a:pt x="91452" y="2904642"/>
                  </a:lnTo>
                  <a:lnTo>
                    <a:pt x="82804" y="2891917"/>
                  </a:lnTo>
                  <a:lnTo>
                    <a:pt x="70612" y="2882925"/>
                  </a:lnTo>
                  <a:lnTo>
                    <a:pt x="56692" y="2879509"/>
                  </a:lnTo>
                  <a:lnTo>
                    <a:pt x="18897" y="2879509"/>
                  </a:lnTo>
                  <a:lnTo>
                    <a:pt x="22136" y="2891307"/>
                  </a:lnTo>
                  <a:lnTo>
                    <a:pt x="30708" y="2899372"/>
                  </a:lnTo>
                  <a:lnTo>
                    <a:pt x="42811" y="2907436"/>
                  </a:lnTo>
                  <a:lnTo>
                    <a:pt x="56692" y="2919234"/>
                  </a:lnTo>
                  <a:lnTo>
                    <a:pt x="94742" y="2919234"/>
                  </a:lnTo>
                  <a:close/>
                </a:path>
                <a:path w="3289934" h="3030220">
                  <a:moveTo>
                    <a:pt x="111239" y="3029674"/>
                  </a:moveTo>
                  <a:lnTo>
                    <a:pt x="110388" y="3026587"/>
                  </a:lnTo>
                  <a:lnTo>
                    <a:pt x="101790" y="3018523"/>
                  </a:lnTo>
                  <a:lnTo>
                    <a:pt x="89611" y="3010458"/>
                  </a:lnTo>
                  <a:lnTo>
                    <a:pt x="75590" y="2998660"/>
                  </a:lnTo>
                  <a:lnTo>
                    <a:pt x="37795" y="2998660"/>
                  </a:lnTo>
                  <a:lnTo>
                    <a:pt x="41033" y="3013252"/>
                  </a:lnTo>
                  <a:lnTo>
                    <a:pt x="49606" y="3025965"/>
                  </a:lnTo>
                  <a:lnTo>
                    <a:pt x="54597" y="3029674"/>
                  </a:lnTo>
                  <a:lnTo>
                    <a:pt x="111239" y="3029674"/>
                  </a:lnTo>
                  <a:close/>
                </a:path>
                <a:path w="3289934" h="3030220">
                  <a:moveTo>
                    <a:pt x="264820" y="2641206"/>
                  </a:moveTo>
                  <a:lnTo>
                    <a:pt x="261569" y="2638107"/>
                  </a:lnTo>
                  <a:lnTo>
                    <a:pt x="253009" y="2631275"/>
                  </a:lnTo>
                  <a:lnTo>
                    <a:pt x="240906" y="2624455"/>
                  </a:lnTo>
                  <a:lnTo>
                    <a:pt x="227025" y="2621343"/>
                  </a:lnTo>
                  <a:lnTo>
                    <a:pt x="240906" y="2632837"/>
                  </a:lnTo>
                  <a:lnTo>
                    <a:pt x="253009" y="2638729"/>
                  </a:lnTo>
                  <a:lnTo>
                    <a:pt x="261569" y="2640901"/>
                  </a:lnTo>
                  <a:lnTo>
                    <a:pt x="264820" y="2641206"/>
                  </a:lnTo>
                  <a:close/>
                </a:path>
                <a:path w="3289934" h="3030220">
                  <a:moveTo>
                    <a:pt x="283718" y="2661069"/>
                  </a:moveTo>
                  <a:lnTo>
                    <a:pt x="208127" y="2661069"/>
                  </a:lnTo>
                  <a:lnTo>
                    <a:pt x="211378" y="2661386"/>
                  </a:lnTo>
                  <a:lnTo>
                    <a:pt x="219938" y="2663558"/>
                  </a:lnTo>
                  <a:lnTo>
                    <a:pt x="232041" y="2669451"/>
                  </a:lnTo>
                  <a:lnTo>
                    <a:pt x="245922" y="2680932"/>
                  </a:lnTo>
                  <a:lnTo>
                    <a:pt x="259803" y="2680627"/>
                  </a:lnTo>
                  <a:lnTo>
                    <a:pt x="271907" y="2678442"/>
                  </a:lnTo>
                  <a:lnTo>
                    <a:pt x="280466" y="2672550"/>
                  </a:lnTo>
                  <a:lnTo>
                    <a:pt x="283718" y="2661069"/>
                  </a:lnTo>
                  <a:close/>
                </a:path>
                <a:path w="3289934" h="3030220">
                  <a:moveTo>
                    <a:pt x="302615" y="2780220"/>
                  </a:moveTo>
                  <a:lnTo>
                    <a:pt x="299364" y="2777109"/>
                  </a:lnTo>
                  <a:lnTo>
                    <a:pt x="290804" y="2770276"/>
                  </a:lnTo>
                  <a:lnTo>
                    <a:pt x="278701" y="2763456"/>
                  </a:lnTo>
                  <a:lnTo>
                    <a:pt x="264820" y="2760345"/>
                  </a:lnTo>
                  <a:lnTo>
                    <a:pt x="227025" y="2760345"/>
                  </a:lnTo>
                  <a:lnTo>
                    <a:pt x="238544" y="2771838"/>
                  </a:lnTo>
                  <a:lnTo>
                    <a:pt x="248285" y="2777731"/>
                  </a:lnTo>
                  <a:lnTo>
                    <a:pt x="261569" y="2779903"/>
                  </a:lnTo>
                  <a:lnTo>
                    <a:pt x="283718" y="2780220"/>
                  </a:lnTo>
                  <a:lnTo>
                    <a:pt x="294640" y="2791383"/>
                  </a:lnTo>
                  <a:lnTo>
                    <a:pt x="300253" y="2795105"/>
                  </a:lnTo>
                  <a:lnTo>
                    <a:pt x="302323" y="2791383"/>
                  </a:lnTo>
                  <a:lnTo>
                    <a:pt x="302615" y="2780220"/>
                  </a:lnTo>
                  <a:close/>
                </a:path>
                <a:path w="3289934" h="3030220">
                  <a:moveTo>
                    <a:pt x="302615" y="2720657"/>
                  </a:moveTo>
                  <a:lnTo>
                    <a:pt x="291388" y="2717546"/>
                  </a:lnTo>
                  <a:lnTo>
                    <a:pt x="276034" y="2703893"/>
                  </a:lnTo>
                  <a:lnTo>
                    <a:pt x="264820" y="2700794"/>
                  </a:lnTo>
                  <a:lnTo>
                    <a:pt x="227025" y="2700794"/>
                  </a:lnTo>
                  <a:lnTo>
                    <a:pt x="230276" y="2703893"/>
                  </a:lnTo>
                  <a:lnTo>
                    <a:pt x="238836" y="2710726"/>
                  </a:lnTo>
                  <a:lnTo>
                    <a:pt x="250939" y="2717546"/>
                  </a:lnTo>
                  <a:lnTo>
                    <a:pt x="264820" y="2720657"/>
                  </a:lnTo>
                  <a:lnTo>
                    <a:pt x="302615" y="2720657"/>
                  </a:lnTo>
                  <a:close/>
                </a:path>
                <a:path w="3289934" h="3030220">
                  <a:moveTo>
                    <a:pt x="321513" y="2879509"/>
                  </a:moveTo>
                  <a:lnTo>
                    <a:pt x="318262" y="2868028"/>
                  </a:lnTo>
                  <a:lnTo>
                    <a:pt x="309702" y="2862135"/>
                  </a:lnTo>
                  <a:lnTo>
                    <a:pt x="297599" y="2859963"/>
                  </a:lnTo>
                  <a:lnTo>
                    <a:pt x="283718" y="2859646"/>
                  </a:lnTo>
                  <a:lnTo>
                    <a:pt x="269836" y="2848483"/>
                  </a:lnTo>
                  <a:lnTo>
                    <a:pt x="257733" y="2844762"/>
                  </a:lnTo>
                  <a:lnTo>
                    <a:pt x="249174" y="2848483"/>
                  </a:lnTo>
                  <a:lnTo>
                    <a:pt x="245922" y="2859646"/>
                  </a:lnTo>
                  <a:lnTo>
                    <a:pt x="249466" y="2862757"/>
                  </a:lnTo>
                  <a:lnTo>
                    <a:pt x="260096" y="2869577"/>
                  </a:lnTo>
                  <a:lnTo>
                    <a:pt x="277812" y="2876410"/>
                  </a:lnTo>
                  <a:lnTo>
                    <a:pt x="302615" y="2879509"/>
                  </a:lnTo>
                  <a:lnTo>
                    <a:pt x="321513" y="2879509"/>
                  </a:lnTo>
                  <a:close/>
                </a:path>
                <a:path w="3289934" h="3030220">
                  <a:moveTo>
                    <a:pt x="359308" y="2978810"/>
                  </a:moveTo>
                  <a:lnTo>
                    <a:pt x="355765" y="2975699"/>
                  </a:lnTo>
                  <a:lnTo>
                    <a:pt x="345135" y="2968879"/>
                  </a:lnTo>
                  <a:lnTo>
                    <a:pt x="327418" y="2962046"/>
                  </a:lnTo>
                  <a:lnTo>
                    <a:pt x="302615" y="2958947"/>
                  </a:lnTo>
                  <a:lnTo>
                    <a:pt x="283718" y="2958947"/>
                  </a:lnTo>
                  <a:lnTo>
                    <a:pt x="286969" y="2973527"/>
                  </a:lnTo>
                  <a:lnTo>
                    <a:pt x="295529" y="2986252"/>
                  </a:lnTo>
                  <a:lnTo>
                    <a:pt x="307632" y="2995244"/>
                  </a:lnTo>
                  <a:lnTo>
                    <a:pt x="321513" y="2998660"/>
                  </a:lnTo>
                  <a:lnTo>
                    <a:pt x="335394" y="2998355"/>
                  </a:lnTo>
                  <a:lnTo>
                    <a:pt x="347497" y="2996184"/>
                  </a:lnTo>
                  <a:lnTo>
                    <a:pt x="356057" y="2990291"/>
                  </a:lnTo>
                  <a:lnTo>
                    <a:pt x="359308" y="2978810"/>
                  </a:lnTo>
                  <a:close/>
                </a:path>
                <a:path w="3289934" h="3030220">
                  <a:moveTo>
                    <a:pt x="416001" y="2621343"/>
                  </a:moveTo>
                  <a:lnTo>
                    <a:pt x="397103" y="2621343"/>
                  </a:lnTo>
                  <a:lnTo>
                    <a:pt x="397395" y="2632519"/>
                  </a:lnTo>
                  <a:lnTo>
                    <a:pt x="399465" y="2636240"/>
                  </a:lnTo>
                  <a:lnTo>
                    <a:pt x="405079" y="2632519"/>
                  </a:lnTo>
                  <a:lnTo>
                    <a:pt x="416001" y="2621343"/>
                  </a:lnTo>
                  <a:close/>
                </a:path>
                <a:path w="3289934" h="3030220">
                  <a:moveTo>
                    <a:pt x="2136229" y="1310678"/>
                  </a:moveTo>
                  <a:lnTo>
                    <a:pt x="2117331" y="1310678"/>
                  </a:lnTo>
                  <a:lnTo>
                    <a:pt x="2117331" y="1330528"/>
                  </a:lnTo>
                  <a:lnTo>
                    <a:pt x="2136229" y="1330528"/>
                  </a:lnTo>
                  <a:lnTo>
                    <a:pt x="2136229" y="1310678"/>
                  </a:lnTo>
                  <a:close/>
                </a:path>
                <a:path w="3289934" h="3030220">
                  <a:moveTo>
                    <a:pt x="2193175" y="1390091"/>
                  </a:moveTo>
                  <a:lnTo>
                    <a:pt x="2174278" y="1390091"/>
                  </a:lnTo>
                  <a:lnTo>
                    <a:pt x="2174278" y="1409954"/>
                  </a:lnTo>
                  <a:lnTo>
                    <a:pt x="2193175" y="1409954"/>
                  </a:lnTo>
                  <a:lnTo>
                    <a:pt x="2193175" y="1390091"/>
                  </a:lnTo>
                  <a:close/>
                </a:path>
                <a:path w="3289934" h="3030220">
                  <a:moveTo>
                    <a:pt x="2249868" y="1151788"/>
                  </a:moveTo>
                  <a:lnTo>
                    <a:pt x="2230971" y="1151788"/>
                  </a:lnTo>
                  <a:lnTo>
                    <a:pt x="2230971" y="1171651"/>
                  </a:lnTo>
                  <a:lnTo>
                    <a:pt x="2249868" y="1171651"/>
                  </a:lnTo>
                  <a:lnTo>
                    <a:pt x="2249868" y="1151788"/>
                  </a:lnTo>
                  <a:close/>
                </a:path>
                <a:path w="3289934" h="3030220">
                  <a:moveTo>
                    <a:pt x="2306574" y="1251089"/>
                  </a:moveTo>
                  <a:lnTo>
                    <a:pt x="2295639" y="1251394"/>
                  </a:lnTo>
                  <a:lnTo>
                    <a:pt x="2290038" y="1253566"/>
                  </a:lnTo>
                  <a:lnTo>
                    <a:pt x="2287968" y="1259471"/>
                  </a:lnTo>
                  <a:lnTo>
                    <a:pt x="2287676" y="1270952"/>
                  </a:lnTo>
                  <a:lnTo>
                    <a:pt x="2298598" y="1270635"/>
                  </a:lnTo>
                  <a:lnTo>
                    <a:pt x="2304211" y="1268463"/>
                  </a:lnTo>
                  <a:lnTo>
                    <a:pt x="2306269" y="1262570"/>
                  </a:lnTo>
                  <a:lnTo>
                    <a:pt x="2306574" y="1251089"/>
                  </a:lnTo>
                  <a:close/>
                </a:path>
                <a:path w="3289934" h="3030220">
                  <a:moveTo>
                    <a:pt x="2358542" y="1002855"/>
                  </a:moveTo>
                  <a:lnTo>
                    <a:pt x="2354999" y="996035"/>
                  </a:lnTo>
                  <a:lnTo>
                    <a:pt x="2344369" y="992924"/>
                  </a:lnTo>
                  <a:lnTo>
                    <a:pt x="2344369" y="1012786"/>
                  </a:lnTo>
                  <a:lnTo>
                    <a:pt x="2354999" y="1009688"/>
                  </a:lnTo>
                  <a:lnTo>
                    <a:pt x="2358542" y="1002855"/>
                  </a:lnTo>
                  <a:close/>
                </a:path>
                <a:path w="3289934" h="3030220">
                  <a:moveTo>
                    <a:pt x="2382164" y="1350391"/>
                  </a:moveTo>
                  <a:lnTo>
                    <a:pt x="2363266" y="1350391"/>
                  </a:lnTo>
                  <a:lnTo>
                    <a:pt x="2363266" y="1370253"/>
                  </a:lnTo>
                  <a:lnTo>
                    <a:pt x="2382164" y="1370253"/>
                  </a:lnTo>
                  <a:lnTo>
                    <a:pt x="2382164" y="1350391"/>
                  </a:lnTo>
                  <a:close/>
                </a:path>
                <a:path w="3289934" h="3030220">
                  <a:moveTo>
                    <a:pt x="2419959" y="1092225"/>
                  </a:moveTo>
                  <a:lnTo>
                    <a:pt x="2417305" y="1103693"/>
                  </a:lnTo>
                  <a:lnTo>
                    <a:pt x="2412873" y="1109586"/>
                  </a:lnTo>
                  <a:lnTo>
                    <a:pt x="2411984" y="1111758"/>
                  </a:lnTo>
                  <a:lnTo>
                    <a:pt x="2412873" y="1111783"/>
                  </a:lnTo>
                  <a:lnTo>
                    <a:pt x="2419959" y="1112062"/>
                  </a:lnTo>
                  <a:lnTo>
                    <a:pt x="2419959" y="1092225"/>
                  </a:lnTo>
                  <a:close/>
                </a:path>
                <a:path w="3289934" h="3030220">
                  <a:moveTo>
                    <a:pt x="2503525" y="1214475"/>
                  </a:moveTo>
                  <a:lnTo>
                    <a:pt x="2495550" y="1211364"/>
                  </a:lnTo>
                  <a:lnTo>
                    <a:pt x="2484920" y="1214475"/>
                  </a:lnTo>
                  <a:lnTo>
                    <a:pt x="2481376" y="1221295"/>
                  </a:lnTo>
                  <a:lnTo>
                    <a:pt x="2484920" y="1228128"/>
                  </a:lnTo>
                  <a:lnTo>
                    <a:pt x="2495550" y="1231226"/>
                  </a:lnTo>
                  <a:lnTo>
                    <a:pt x="2498204" y="1228128"/>
                  </a:lnTo>
                  <a:lnTo>
                    <a:pt x="2502636" y="1221295"/>
                  </a:lnTo>
                  <a:lnTo>
                    <a:pt x="2503525" y="1214475"/>
                  </a:lnTo>
                  <a:close/>
                </a:path>
                <a:path w="3289934" h="3030220">
                  <a:moveTo>
                    <a:pt x="2590038" y="1330528"/>
                  </a:moveTo>
                  <a:lnTo>
                    <a:pt x="2571140" y="1330528"/>
                  </a:lnTo>
                  <a:lnTo>
                    <a:pt x="2571140" y="1350391"/>
                  </a:lnTo>
                  <a:lnTo>
                    <a:pt x="2571432" y="1361567"/>
                  </a:lnTo>
                  <a:lnTo>
                    <a:pt x="2573502" y="1365288"/>
                  </a:lnTo>
                  <a:lnTo>
                    <a:pt x="2579116" y="1361567"/>
                  </a:lnTo>
                  <a:lnTo>
                    <a:pt x="2590038" y="1350391"/>
                  </a:lnTo>
                  <a:lnTo>
                    <a:pt x="2590038" y="1330528"/>
                  </a:lnTo>
                  <a:close/>
                </a:path>
                <a:path w="3289934" h="3030220">
                  <a:moveTo>
                    <a:pt x="2627833" y="1072375"/>
                  </a:moveTo>
                  <a:lnTo>
                    <a:pt x="2608935" y="1072375"/>
                  </a:lnTo>
                  <a:lnTo>
                    <a:pt x="2608935" y="1092225"/>
                  </a:lnTo>
                  <a:lnTo>
                    <a:pt x="2627833" y="1092225"/>
                  </a:lnTo>
                  <a:lnTo>
                    <a:pt x="2627833" y="1072375"/>
                  </a:lnTo>
                  <a:close/>
                </a:path>
                <a:path w="3289934" h="3030220">
                  <a:moveTo>
                    <a:pt x="2665628" y="814209"/>
                  </a:moveTo>
                  <a:lnTo>
                    <a:pt x="2662682" y="803033"/>
                  </a:lnTo>
                  <a:lnTo>
                    <a:pt x="2656179" y="799312"/>
                  </a:lnTo>
                  <a:lnTo>
                    <a:pt x="2649690" y="803033"/>
                  </a:lnTo>
                  <a:lnTo>
                    <a:pt x="2646730" y="814209"/>
                  </a:lnTo>
                  <a:lnTo>
                    <a:pt x="2665628" y="814209"/>
                  </a:lnTo>
                  <a:close/>
                </a:path>
                <a:path w="3289934" h="3030220">
                  <a:moveTo>
                    <a:pt x="2703423" y="536181"/>
                  </a:moveTo>
                  <a:lnTo>
                    <a:pt x="2692501" y="525005"/>
                  </a:lnTo>
                  <a:lnTo>
                    <a:pt x="2686888" y="521284"/>
                  </a:lnTo>
                  <a:lnTo>
                    <a:pt x="2684830" y="525005"/>
                  </a:lnTo>
                  <a:lnTo>
                    <a:pt x="2684526" y="536181"/>
                  </a:lnTo>
                  <a:lnTo>
                    <a:pt x="2703423" y="536181"/>
                  </a:lnTo>
                  <a:close/>
                </a:path>
                <a:path w="3289934" h="3030220">
                  <a:moveTo>
                    <a:pt x="2722321" y="1211364"/>
                  </a:moveTo>
                  <a:lnTo>
                    <a:pt x="2703423" y="1211364"/>
                  </a:lnTo>
                  <a:lnTo>
                    <a:pt x="2692793" y="1214475"/>
                  </a:lnTo>
                  <a:lnTo>
                    <a:pt x="2689250" y="1221295"/>
                  </a:lnTo>
                  <a:lnTo>
                    <a:pt x="2692793" y="1228128"/>
                  </a:lnTo>
                  <a:lnTo>
                    <a:pt x="2703423" y="1231226"/>
                  </a:lnTo>
                  <a:lnTo>
                    <a:pt x="2714358" y="1228128"/>
                  </a:lnTo>
                  <a:lnTo>
                    <a:pt x="2719959" y="1221295"/>
                  </a:lnTo>
                  <a:lnTo>
                    <a:pt x="2722029" y="1214475"/>
                  </a:lnTo>
                  <a:lnTo>
                    <a:pt x="2722321" y="1211364"/>
                  </a:lnTo>
                  <a:close/>
                </a:path>
                <a:path w="3289934" h="3030220">
                  <a:moveTo>
                    <a:pt x="2760116" y="953211"/>
                  </a:moveTo>
                  <a:lnTo>
                    <a:pt x="2741218" y="933348"/>
                  </a:lnTo>
                  <a:lnTo>
                    <a:pt x="2741218" y="953211"/>
                  </a:lnTo>
                  <a:lnTo>
                    <a:pt x="2760116" y="953211"/>
                  </a:lnTo>
                  <a:close/>
                </a:path>
                <a:path w="3289934" h="3030220">
                  <a:moveTo>
                    <a:pt x="2816822" y="1350391"/>
                  </a:moveTo>
                  <a:lnTo>
                    <a:pt x="2797924" y="1350391"/>
                  </a:lnTo>
                  <a:lnTo>
                    <a:pt x="2786989" y="1362189"/>
                  </a:lnTo>
                  <a:lnTo>
                    <a:pt x="2781389" y="1370253"/>
                  </a:lnTo>
                  <a:lnTo>
                    <a:pt x="2779318" y="1378305"/>
                  </a:lnTo>
                  <a:lnTo>
                    <a:pt x="2779026" y="1390091"/>
                  </a:lnTo>
                  <a:lnTo>
                    <a:pt x="2816822" y="1390091"/>
                  </a:lnTo>
                  <a:lnTo>
                    <a:pt x="2816822" y="1350391"/>
                  </a:lnTo>
                  <a:close/>
                </a:path>
                <a:path w="3289934" h="3030220">
                  <a:moveTo>
                    <a:pt x="2816822" y="377190"/>
                  </a:moveTo>
                  <a:lnTo>
                    <a:pt x="2797924" y="377190"/>
                  </a:lnTo>
                  <a:lnTo>
                    <a:pt x="2797924" y="397154"/>
                  </a:lnTo>
                  <a:lnTo>
                    <a:pt x="2816822" y="397154"/>
                  </a:lnTo>
                  <a:lnTo>
                    <a:pt x="2816822" y="377190"/>
                  </a:lnTo>
                  <a:close/>
                </a:path>
                <a:path w="3289934" h="3030220">
                  <a:moveTo>
                    <a:pt x="2854871" y="1092225"/>
                  </a:moveTo>
                  <a:lnTo>
                    <a:pt x="2835719" y="1092225"/>
                  </a:lnTo>
                  <a:lnTo>
                    <a:pt x="2825089" y="1095324"/>
                  </a:lnTo>
                  <a:lnTo>
                    <a:pt x="2821546" y="1102144"/>
                  </a:lnTo>
                  <a:lnTo>
                    <a:pt x="2825089" y="1108964"/>
                  </a:lnTo>
                  <a:lnTo>
                    <a:pt x="2835719" y="1112062"/>
                  </a:lnTo>
                  <a:lnTo>
                    <a:pt x="2846781" y="1108964"/>
                  </a:lnTo>
                  <a:lnTo>
                    <a:pt x="2852470" y="1102144"/>
                  </a:lnTo>
                  <a:lnTo>
                    <a:pt x="2854566" y="1095324"/>
                  </a:lnTo>
                  <a:lnTo>
                    <a:pt x="2854871" y="1092225"/>
                  </a:lnTo>
                  <a:close/>
                </a:path>
                <a:path w="3289934" h="3030220">
                  <a:moveTo>
                    <a:pt x="2892666" y="814209"/>
                  </a:moveTo>
                  <a:lnTo>
                    <a:pt x="2873768" y="814209"/>
                  </a:lnTo>
                  <a:lnTo>
                    <a:pt x="2863138" y="817308"/>
                  </a:lnTo>
                  <a:lnTo>
                    <a:pt x="2859595" y="824141"/>
                  </a:lnTo>
                  <a:lnTo>
                    <a:pt x="2863138" y="830961"/>
                  </a:lnTo>
                  <a:lnTo>
                    <a:pt x="2873768" y="834072"/>
                  </a:lnTo>
                  <a:lnTo>
                    <a:pt x="2884690" y="833755"/>
                  </a:lnTo>
                  <a:lnTo>
                    <a:pt x="2890304" y="831583"/>
                  </a:lnTo>
                  <a:lnTo>
                    <a:pt x="2892361" y="825690"/>
                  </a:lnTo>
                  <a:lnTo>
                    <a:pt x="2892666" y="814209"/>
                  </a:lnTo>
                  <a:close/>
                </a:path>
                <a:path w="3289934" h="3030220">
                  <a:moveTo>
                    <a:pt x="2925737" y="546112"/>
                  </a:moveTo>
                  <a:lnTo>
                    <a:pt x="2922193" y="539280"/>
                  </a:lnTo>
                  <a:lnTo>
                    <a:pt x="2911564" y="536181"/>
                  </a:lnTo>
                  <a:lnTo>
                    <a:pt x="2900629" y="539280"/>
                  </a:lnTo>
                  <a:lnTo>
                    <a:pt x="2895028" y="546112"/>
                  </a:lnTo>
                  <a:lnTo>
                    <a:pt x="2892958" y="552945"/>
                  </a:lnTo>
                  <a:lnTo>
                    <a:pt x="2892666" y="556044"/>
                  </a:lnTo>
                  <a:lnTo>
                    <a:pt x="2911564" y="556044"/>
                  </a:lnTo>
                  <a:lnTo>
                    <a:pt x="2922193" y="552945"/>
                  </a:lnTo>
                  <a:lnTo>
                    <a:pt x="2925737" y="546112"/>
                  </a:lnTo>
                  <a:close/>
                </a:path>
                <a:path w="3289934" h="3030220">
                  <a:moveTo>
                    <a:pt x="2949359" y="1251089"/>
                  </a:moveTo>
                  <a:lnTo>
                    <a:pt x="2946400" y="1248295"/>
                  </a:lnTo>
                  <a:lnTo>
                    <a:pt x="2939910" y="1243647"/>
                  </a:lnTo>
                  <a:lnTo>
                    <a:pt x="2933408" y="1242707"/>
                  </a:lnTo>
                  <a:lnTo>
                    <a:pt x="2930461" y="1251089"/>
                  </a:lnTo>
                  <a:lnTo>
                    <a:pt x="2919831" y="1254188"/>
                  </a:lnTo>
                  <a:lnTo>
                    <a:pt x="2916288" y="1261021"/>
                  </a:lnTo>
                  <a:lnTo>
                    <a:pt x="2919831" y="1267853"/>
                  </a:lnTo>
                  <a:lnTo>
                    <a:pt x="2930461" y="1270952"/>
                  </a:lnTo>
                  <a:lnTo>
                    <a:pt x="2930753" y="1273746"/>
                  </a:lnTo>
                  <a:lnTo>
                    <a:pt x="2932823" y="1278394"/>
                  </a:lnTo>
                  <a:lnTo>
                    <a:pt x="2933408" y="1278496"/>
                  </a:lnTo>
                  <a:lnTo>
                    <a:pt x="2938424" y="1279334"/>
                  </a:lnTo>
                  <a:lnTo>
                    <a:pt x="2949359" y="1270952"/>
                  </a:lnTo>
                  <a:lnTo>
                    <a:pt x="2949359" y="1251089"/>
                  </a:lnTo>
                  <a:close/>
                </a:path>
                <a:path w="3289934" h="3030220">
                  <a:moveTo>
                    <a:pt x="2957322" y="250101"/>
                  </a:moveTo>
                  <a:lnTo>
                    <a:pt x="2949359" y="238379"/>
                  </a:lnTo>
                  <a:lnTo>
                    <a:pt x="2930461" y="238379"/>
                  </a:lnTo>
                  <a:lnTo>
                    <a:pt x="2930461" y="258127"/>
                  </a:lnTo>
                  <a:lnTo>
                    <a:pt x="2933408" y="269557"/>
                  </a:lnTo>
                  <a:lnTo>
                    <a:pt x="2939910" y="275412"/>
                  </a:lnTo>
                  <a:lnTo>
                    <a:pt x="2946400" y="277583"/>
                  </a:lnTo>
                  <a:lnTo>
                    <a:pt x="2949359" y="277888"/>
                  </a:lnTo>
                  <a:lnTo>
                    <a:pt x="2952013" y="266153"/>
                  </a:lnTo>
                  <a:lnTo>
                    <a:pt x="2956445" y="258127"/>
                  </a:lnTo>
                  <a:lnTo>
                    <a:pt x="2957322" y="250101"/>
                  </a:lnTo>
                  <a:close/>
                </a:path>
                <a:path w="3289934" h="3030220">
                  <a:moveTo>
                    <a:pt x="2987154" y="973061"/>
                  </a:moveTo>
                  <a:lnTo>
                    <a:pt x="2968256" y="973061"/>
                  </a:lnTo>
                  <a:lnTo>
                    <a:pt x="2965589" y="976172"/>
                  </a:lnTo>
                  <a:lnTo>
                    <a:pt x="2961170" y="982992"/>
                  </a:lnTo>
                  <a:lnTo>
                    <a:pt x="2960281" y="989825"/>
                  </a:lnTo>
                  <a:lnTo>
                    <a:pt x="2968256" y="992924"/>
                  </a:lnTo>
                  <a:lnTo>
                    <a:pt x="2968548" y="1004100"/>
                  </a:lnTo>
                  <a:lnTo>
                    <a:pt x="2970619" y="1007821"/>
                  </a:lnTo>
                  <a:lnTo>
                    <a:pt x="2976232" y="1004100"/>
                  </a:lnTo>
                  <a:lnTo>
                    <a:pt x="2987154" y="992924"/>
                  </a:lnTo>
                  <a:lnTo>
                    <a:pt x="2987154" y="973061"/>
                  </a:lnTo>
                  <a:close/>
                </a:path>
                <a:path w="3289934" h="3030220">
                  <a:moveTo>
                    <a:pt x="3024949" y="695045"/>
                  </a:moveTo>
                  <a:lnTo>
                    <a:pt x="3006052" y="695045"/>
                  </a:lnTo>
                  <a:lnTo>
                    <a:pt x="3003397" y="698144"/>
                  </a:lnTo>
                  <a:lnTo>
                    <a:pt x="2998965" y="704977"/>
                  </a:lnTo>
                  <a:lnTo>
                    <a:pt x="2998076" y="711796"/>
                  </a:lnTo>
                  <a:lnTo>
                    <a:pt x="3006052" y="714908"/>
                  </a:lnTo>
                  <a:lnTo>
                    <a:pt x="3006344" y="726071"/>
                  </a:lnTo>
                  <a:lnTo>
                    <a:pt x="3008414" y="729792"/>
                  </a:lnTo>
                  <a:lnTo>
                    <a:pt x="3014027" y="726071"/>
                  </a:lnTo>
                  <a:lnTo>
                    <a:pt x="3024949" y="714908"/>
                  </a:lnTo>
                  <a:lnTo>
                    <a:pt x="3024949" y="695045"/>
                  </a:lnTo>
                  <a:close/>
                </a:path>
                <a:path w="3289934" h="3030220">
                  <a:moveTo>
                    <a:pt x="3062744" y="417017"/>
                  </a:moveTo>
                  <a:lnTo>
                    <a:pt x="3059785" y="414223"/>
                  </a:lnTo>
                  <a:lnTo>
                    <a:pt x="3053296" y="409575"/>
                  </a:lnTo>
                  <a:lnTo>
                    <a:pt x="3046793" y="408635"/>
                  </a:lnTo>
                  <a:lnTo>
                    <a:pt x="3043847" y="417017"/>
                  </a:lnTo>
                  <a:lnTo>
                    <a:pt x="3033217" y="420116"/>
                  </a:lnTo>
                  <a:lnTo>
                    <a:pt x="3029674" y="426948"/>
                  </a:lnTo>
                  <a:lnTo>
                    <a:pt x="3033217" y="433781"/>
                  </a:lnTo>
                  <a:lnTo>
                    <a:pt x="3043847" y="436880"/>
                  </a:lnTo>
                  <a:lnTo>
                    <a:pt x="3062744" y="436880"/>
                  </a:lnTo>
                  <a:lnTo>
                    <a:pt x="3062744" y="417017"/>
                  </a:lnTo>
                  <a:close/>
                </a:path>
                <a:path w="3289934" h="3030220">
                  <a:moveTo>
                    <a:pt x="3100540" y="1151788"/>
                  </a:moveTo>
                  <a:lnTo>
                    <a:pt x="3089313" y="1140307"/>
                  </a:lnTo>
                  <a:lnTo>
                    <a:pt x="3081642" y="1134402"/>
                  </a:lnTo>
                  <a:lnTo>
                    <a:pt x="3073958" y="1132230"/>
                  </a:lnTo>
                  <a:lnTo>
                    <a:pt x="3062744" y="1131925"/>
                  </a:lnTo>
                  <a:lnTo>
                    <a:pt x="3062744" y="1171651"/>
                  </a:lnTo>
                  <a:lnTo>
                    <a:pt x="3081642" y="1171651"/>
                  </a:lnTo>
                  <a:lnTo>
                    <a:pt x="3092564" y="1168539"/>
                  </a:lnTo>
                  <a:lnTo>
                    <a:pt x="3098177" y="1161719"/>
                  </a:lnTo>
                  <a:lnTo>
                    <a:pt x="3100247" y="1154887"/>
                  </a:lnTo>
                  <a:lnTo>
                    <a:pt x="3100540" y="1151788"/>
                  </a:lnTo>
                  <a:close/>
                </a:path>
                <a:path w="3289934" h="3030220">
                  <a:moveTo>
                    <a:pt x="3100540" y="119049"/>
                  </a:moveTo>
                  <a:lnTo>
                    <a:pt x="3081642" y="119049"/>
                  </a:lnTo>
                  <a:lnTo>
                    <a:pt x="3071012" y="122186"/>
                  </a:lnTo>
                  <a:lnTo>
                    <a:pt x="3067469" y="129070"/>
                  </a:lnTo>
                  <a:lnTo>
                    <a:pt x="3071012" y="135940"/>
                  </a:lnTo>
                  <a:lnTo>
                    <a:pt x="3081642" y="139077"/>
                  </a:lnTo>
                  <a:lnTo>
                    <a:pt x="3081934" y="150190"/>
                  </a:lnTo>
                  <a:lnTo>
                    <a:pt x="3084004" y="153885"/>
                  </a:lnTo>
                  <a:lnTo>
                    <a:pt x="3089618" y="150190"/>
                  </a:lnTo>
                  <a:lnTo>
                    <a:pt x="3100540" y="139077"/>
                  </a:lnTo>
                  <a:lnTo>
                    <a:pt x="3100540" y="119049"/>
                  </a:lnTo>
                  <a:close/>
                </a:path>
                <a:path w="3289934" h="3030220">
                  <a:moveTo>
                    <a:pt x="3138335" y="873760"/>
                  </a:moveTo>
                  <a:lnTo>
                    <a:pt x="3138043" y="873683"/>
                  </a:lnTo>
                  <a:lnTo>
                    <a:pt x="3127121" y="870966"/>
                  </a:lnTo>
                  <a:lnTo>
                    <a:pt x="3119437" y="866317"/>
                  </a:lnTo>
                  <a:lnTo>
                    <a:pt x="3119145" y="866279"/>
                  </a:lnTo>
                  <a:lnTo>
                    <a:pt x="3111766" y="865378"/>
                  </a:lnTo>
                  <a:lnTo>
                    <a:pt x="3100540" y="873760"/>
                  </a:lnTo>
                  <a:lnTo>
                    <a:pt x="3100540" y="893622"/>
                  </a:lnTo>
                  <a:lnTo>
                    <a:pt x="3111462" y="896416"/>
                  </a:lnTo>
                  <a:lnTo>
                    <a:pt x="3117075" y="901065"/>
                  </a:lnTo>
                  <a:lnTo>
                    <a:pt x="3119145" y="902004"/>
                  </a:lnTo>
                  <a:lnTo>
                    <a:pt x="3119437" y="893622"/>
                  </a:lnTo>
                  <a:lnTo>
                    <a:pt x="3130359" y="893318"/>
                  </a:lnTo>
                  <a:lnTo>
                    <a:pt x="3135973" y="891146"/>
                  </a:lnTo>
                  <a:lnTo>
                    <a:pt x="3138043" y="885240"/>
                  </a:lnTo>
                  <a:lnTo>
                    <a:pt x="3138335" y="873760"/>
                  </a:lnTo>
                  <a:close/>
                </a:path>
                <a:path w="3289934" h="3030220">
                  <a:moveTo>
                    <a:pt x="3176130" y="595744"/>
                  </a:moveTo>
                  <a:lnTo>
                    <a:pt x="3173184" y="592950"/>
                  </a:lnTo>
                  <a:lnTo>
                    <a:pt x="3166681" y="588289"/>
                  </a:lnTo>
                  <a:lnTo>
                    <a:pt x="3160191" y="587362"/>
                  </a:lnTo>
                  <a:lnTo>
                    <a:pt x="3157232" y="595744"/>
                  </a:lnTo>
                  <a:lnTo>
                    <a:pt x="3146310" y="596049"/>
                  </a:lnTo>
                  <a:lnTo>
                    <a:pt x="3140697" y="598220"/>
                  </a:lnTo>
                  <a:lnTo>
                    <a:pt x="3138627" y="604113"/>
                  </a:lnTo>
                  <a:lnTo>
                    <a:pt x="3138335" y="615594"/>
                  </a:lnTo>
                  <a:lnTo>
                    <a:pt x="3138627" y="615670"/>
                  </a:lnTo>
                  <a:lnTo>
                    <a:pt x="3149562" y="618388"/>
                  </a:lnTo>
                  <a:lnTo>
                    <a:pt x="3157232" y="623049"/>
                  </a:lnTo>
                  <a:lnTo>
                    <a:pt x="3164916" y="623976"/>
                  </a:lnTo>
                  <a:lnTo>
                    <a:pt x="3176130" y="615594"/>
                  </a:lnTo>
                  <a:lnTo>
                    <a:pt x="3176130" y="595744"/>
                  </a:lnTo>
                  <a:close/>
                </a:path>
                <a:path w="3289934" h="3030220">
                  <a:moveTo>
                    <a:pt x="3203003" y="2942183"/>
                  </a:moveTo>
                  <a:lnTo>
                    <a:pt x="3195028" y="2939084"/>
                  </a:lnTo>
                  <a:lnTo>
                    <a:pt x="3176130" y="2939084"/>
                  </a:lnTo>
                  <a:lnTo>
                    <a:pt x="3176130" y="2958947"/>
                  </a:lnTo>
                  <a:lnTo>
                    <a:pt x="3195028" y="2958947"/>
                  </a:lnTo>
                  <a:lnTo>
                    <a:pt x="3197695" y="2955836"/>
                  </a:lnTo>
                  <a:lnTo>
                    <a:pt x="3202114" y="2949016"/>
                  </a:lnTo>
                  <a:lnTo>
                    <a:pt x="3203003" y="2942183"/>
                  </a:lnTo>
                  <a:close/>
                </a:path>
                <a:path w="3289934" h="3030220">
                  <a:moveTo>
                    <a:pt x="3213925" y="317665"/>
                  </a:moveTo>
                  <a:lnTo>
                    <a:pt x="3210979" y="306235"/>
                  </a:lnTo>
                  <a:lnTo>
                    <a:pt x="3204476" y="300380"/>
                  </a:lnTo>
                  <a:lnTo>
                    <a:pt x="3197987" y="298208"/>
                  </a:lnTo>
                  <a:lnTo>
                    <a:pt x="3195028" y="297903"/>
                  </a:lnTo>
                  <a:lnTo>
                    <a:pt x="3184398" y="309638"/>
                  </a:lnTo>
                  <a:lnTo>
                    <a:pt x="3180854" y="317690"/>
                  </a:lnTo>
                  <a:lnTo>
                    <a:pt x="3184398" y="325793"/>
                  </a:lnTo>
                  <a:lnTo>
                    <a:pt x="3195028" y="337680"/>
                  </a:lnTo>
                  <a:lnTo>
                    <a:pt x="3213925" y="337680"/>
                  </a:lnTo>
                  <a:lnTo>
                    <a:pt x="3213925" y="317665"/>
                  </a:lnTo>
                  <a:close/>
                </a:path>
                <a:path w="3289934" h="3030220">
                  <a:moveTo>
                    <a:pt x="3251720" y="1052512"/>
                  </a:moveTo>
                  <a:lnTo>
                    <a:pt x="3251428" y="1052436"/>
                  </a:lnTo>
                  <a:lnTo>
                    <a:pt x="3240506" y="1049718"/>
                  </a:lnTo>
                  <a:lnTo>
                    <a:pt x="3232823" y="1045057"/>
                  </a:lnTo>
                  <a:lnTo>
                    <a:pt x="3225152" y="1044130"/>
                  </a:lnTo>
                  <a:lnTo>
                    <a:pt x="3213925" y="1052512"/>
                  </a:lnTo>
                  <a:lnTo>
                    <a:pt x="3213925" y="1072375"/>
                  </a:lnTo>
                  <a:lnTo>
                    <a:pt x="3216884" y="1083856"/>
                  </a:lnTo>
                  <a:lnTo>
                    <a:pt x="3223374" y="1089748"/>
                  </a:lnTo>
                  <a:lnTo>
                    <a:pt x="3229876" y="1091920"/>
                  </a:lnTo>
                  <a:lnTo>
                    <a:pt x="3232823" y="1092225"/>
                  </a:lnTo>
                  <a:lnTo>
                    <a:pt x="3243757" y="1080439"/>
                  </a:lnTo>
                  <a:lnTo>
                    <a:pt x="3249358" y="1072375"/>
                  </a:lnTo>
                  <a:lnTo>
                    <a:pt x="3251428" y="1064298"/>
                  </a:lnTo>
                  <a:lnTo>
                    <a:pt x="3251720" y="1052512"/>
                  </a:lnTo>
                  <a:close/>
                </a:path>
                <a:path w="3289934" h="3030220">
                  <a:moveTo>
                    <a:pt x="3259696" y="22872"/>
                  </a:moveTo>
                  <a:lnTo>
                    <a:pt x="3251720" y="19748"/>
                  </a:lnTo>
                  <a:lnTo>
                    <a:pt x="3248774" y="8331"/>
                  </a:lnTo>
                  <a:lnTo>
                    <a:pt x="3242272" y="2463"/>
                  </a:lnTo>
                  <a:lnTo>
                    <a:pt x="3235782" y="304"/>
                  </a:lnTo>
                  <a:lnTo>
                    <a:pt x="3232823" y="0"/>
                  </a:lnTo>
                  <a:lnTo>
                    <a:pt x="3232823" y="39763"/>
                  </a:lnTo>
                  <a:lnTo>
                    <a:pt x="3251720" y="39763"/>
                  </a:lnTo>
                  <a:lnTo>
                    <a:pt x="3254387" y="36639"/>
                  </a:lnTo>
                  <a:lnTo>
                    <a:pt x="3258807" y="29756"/>
                  </a:lnTo>
                  <a:lnTo>
                    <a:pt x="3259696" y="22872"/>
                  </a:lnTo>
                  <a:close/>
                </a:path>
                <a:path w="3289934" h="3030220">
                  <a:moveTo>
                    <a:pt x="3289516" y="794346"/>
                  </a:moveTo>
                  <a:lnTo>
                    <a:pt x="3251720" y="774484"/>
                  </a:lnTo>
                  <a:lnTo>
                    <a:pt x="3251720" y="794346"/>
                  </a:lnTo>
                  <a:lnTo>
                    <a:pt x="3262947" y="805827"/>
                  </a:lnTo>
                  <a:lnTo>
                    <a:pt x="3270618" y="811720"/>
                  </a:lnTo>
                  <a:lnTo>
                    <a:pt x="3278301" y="813892"/>
                  </a:lnTo>
                  <a:lnTo>
                    <a:pt x="3289516" y="814209"/>
                  </a:lnTo>
                  <a:lnTo>
                    <a:pt x="3289516" y="79434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6868" y="2065527"/>
              <a:ext cx="5066502" cy="479247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7013429" y="5099270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923" y="19860"/>
                </a:moveTo>
                <a:lnTo>
                  <a:pt x="0" y="0"/>
                </a:lnTo>
                <a:lnTo>
                  <a:pt x="2956" y="310"/>
                </a:lnTo>
                <a:lnTo>
                  <a:pt x="9461" y="2482"/>
                </a:lnTo>
                <a:lnTo>
                  <a:pt x="15966" y="8378"/>
                </a:lnTo>
                <a:lnTo>
                  <a:pt x="18923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7811" y="507940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923" y="19860"/>
                </a:moveTo>
                <a:lnTo>
                  <a:pt x="7983" y="19550"/>
                </a:lnTo>
                <a:lnTo>
                  <a:pt x="2365" y="17378"/>
                </a:lnTo>
                <a:lnTo>
                  <a:pt x="295" y="11481"/>
                </a:lnTo>
                <a:lnTo>
                  <a:pt x="0" y="0"/>
                </a:lnTo>
                <a:lnTo>
                  <a:pt x="18923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4398" y="5059549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18898" y="19860"/>
                </a:moveTo>
                <a:lnTo>
                  <a:pt x="0" y="0"/>
                </a:lnTo>
                <a:lnTo>
                  <a:pt x="10925" y="310"/>
                </a:lnTo>
                <a:lnTo>
                  <a:pt x="16535" y="2482"/>
                </a:lnTo>
                <a:lnTo>
                  <a:pt x="18602" y="8378"/>
                </a:lnTo>
                <a:lnTo>
                  <a:pt x="18898" y="19860"/>
                </a:lnTo>
                <a:close/>
              </a:path>
              <a:path w="27304" h="40004">
                <a:moveTo>
                  <a:pt x="26870" y="36618"/>
                </a:moveTo>
                <a:lnTo>
                  <a:pt x="18898" y="39721"/>
                </a:lnTo>
                <a:lnTo>
                  <a:pt x="18898" y="19860"/>
                </a:lnTo>
                <a:lnTo>
                  <a:pt x="21555" y="22963"/>
                </a:lnTo>
                <a:lnTo>
                  <a:pt x="25984" y="29791"/>
                </a:lnTo>
                <a:lnTo>
                  <a:pt x="26870" y="366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9857" y="507940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8923" y="19860"/>
                </a:moveTo>
                <a:lnTo>
                  <a:pt x="0" y="19860"/>
                </a:lnTo>
                <a:lnTo>
                  <a:pt x="0" y="0"/>
                </a:lnTo>
                <a:lnTo>
                  <a:pt x="18923" y="0"/>
                </a:lnTo>
                <a:lnTo>
                  <a:pt x="18923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7519" y="5110752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37821" y="28239"/>
                </a:moveTo>
                <a:lnTo>
                  <a:pt x="26895" y="36618"/>
                </a:lnTo>
                <a:lnTo>
                  <a:pt x="21285" y="35687"/>
                </a:lnTo>
                <a:lnTo>
                  <a:pt x="19218" y="31032"/>
                </a:lnTo>
                <a:lnTo>
                  <a:pt x="18923" y="28239"/>
                </a:lnTo>
                <a:lnTo>
                  <a:pt x="0" y="8378"/>
                </a:lnTo>
                <a:lnTo>
                  <a:pt x="10940" y="0"/>
                </a:lnTo>
                <a:lnTo>
                  <a:pt x="16557" y="930"/>
                </a:lnTo>
                <a:lnTo>
                  <a:pt x="18627" y="5585"/>
                </a:lnTo>
                <a:lnTo>
                  <a:pt x="18923" y="8378"/>
                </a:lnTo>
                <a:lnTo>
                  <a:pt x="37821" y="2823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3277" y="5377294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26870" y="19860"/>
                </a:moveTo>
                <a:lnTo>
                  <a:pt x="26870" y="39721"/>
                </a:lnTo>
                <a:lnTo>
                  <a:pt x="23917" y="39411"/>
                </a:lnTo>
                <a:lnTo>
                  <a:pt x="17421" y="37238"/>
                </a:lnTo>
                <a:lnTo>
                  <a:pt x="10925" y="31342"/>
                </a:lnTo>
                <a:lnTo>
                  <a:pt x="7972" y="19860"/>
                </a:lnTo>
                <a:lnTo>
                  <a:pt x="5315" y="16757"/>
                </a:lnTo>
                <a:lnTo>
                  <a:pt x="885" y="9930"/>
                </a:lnTo>
                <a:lnTo>
                  <a:pt x="0" y="3103"/>
                </a:lnTo>
                <a:lnTo>
                  <a:pt x="7972" y="0"/>
                </a:lnTo>
                <a:lnTo>
                  <a:pt x="26870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8751" y="5417015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4" h="48260">
                <a:moveTo>
                  <a:pt x="26881" y="19860"/>
                </a:moveTo>
                <a:lnTo>
                  <a:pt x="26881" y="39721"/>
                </a:lnTo>
                <a:lnTo>
                  <a:pt x="26586" y="48089"/>
                </a:lnTo>
                <a:lnTo>
                  <a:pt x="24519" y="47159"/>
                </a:lnTo>
                <a:lnTo>
                  <a:pt x="18908" y="42510"/>
                </a:lnTo>
                <a:lnTo>
                  <a:pt x="8278" y="39796"/>
                </a:lnTo>
                <a:lnTo>
                  <a:pt x="7983" y="39721"/>
                </a:lnTo>
                <a:lnTo>
                  <a:pt x="5322" y="25136"/>
                </a:lnTo>
                <a:lnTo>
                  <a:pt x="887" y="12412"/>
                </a:lnTo>
                <a:lnTo>
                  <a:pt x="0" y="3413"/>
                </a:lnTo>
                <a:lnTo>
                  <a:pt x="7983" y="0"/>
                </a:lnTo>
                <a:lnTo>
                  <a:pt x="8278" y="3103"/>
                </a:lnTo>
                <a:lnTo>
                  <a:pt x="10345" y="9930"/>
                </a:lnTo>
                <a:lnTo>
                  <a:pt x="15955" y="16757"/>
                </a:lnTo>
                <a:lnTo>
                  <a:pt x="26586" y="19776"/>
                </a:lnTo>
                <a:lnTo>
                  <a:pt x="26881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296" y="549643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37796" y="19860"/>
                </a:moveTo>
                <a:lnTo>
                  <a:pt x="37796" y="39721"/>
                </a:lnTo>
                <a:lnTo>
                  <a:pt x="34843" y="39411"/>
                </a:lnTo>
                <a:lnTo>
                  <a:pt x="28347" y="37238"/>
                </a:lnTo>
                <a:lnTo>
                  <a:pt x="21850" y="31342"/>
                </a:lnTo>
                <a:lnTo>
                  <a:pt x="18898" y="19860"/>
                </a:lnTo>
                <a:lnTo>
                  <a:pt x="0" y="0"/>
                </a:lnTo>
                <a:lnTo>
                  <a:pt x="11220" y="310"/>
                </a:lnTo>
                <a:lnTo>
                  <a:pt x="18898" y="2482"/>
                </a:lnTo>
                <a:lnTo>
                  <a:pt x="26575" y="8378"/>
                </a:lnTo>
                <a:lnTo>
                  <a:pt x="37796" y="198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9114" y="2352"/>
            <a:ext cx="4311015" cy="1995805"/>
          </a:xfrm>
          <a:custGeom>
            <a:avLst/>
            <a:gdLst/>
            <a:ahLst/>
            <a:cxnLst/>
            <a:rect l="l" t="t" r="r" b="b"/>
            <a:pathLst>
              <a:path w="4311015" h="1995805">
                <a:moveTo>
                  <a:pt x="4310760" y="1995390"/>
                </a:moveTo>
                <a:lnTo>
                  <a:pt x="4310761" y="0"/>
                </a:lnTo>
                <a:lnTo>
                  <a:pt x="0" y="0"/>
                </a:lnTo>
                <a:lnTo>
                  <a:pt x="1154" y="48342"/>
                </a:lnTo>
                <a:lnTo>
                  <a:pt x="4582" y="96090"/>
                </a:lnTo>
                <a:lnTo>
                  <a:pt x="10232" y="143193"/>
                </a:lnTo>
                <a:lnTo>
                  <a:pt x="18050" y="189596"/>
                </a:lnTo>
                <a:lnTo>
                  <a:pt x="27985" y="235249"/>
                </a:lnTo>
                <a:lnTo>
                  <a:pt x="39984" y="280099"/>
                </a:lnTo>
                <a:lnTo>
                  <a:pt x="53995" y="324093"/>
                </a:lnTo>
                <a:lnTo>
                  <a:pt x="69965" y="367180"/>
                </a:lnTo>
                <a:lnTo>
                  <a:pt x="87842" y="409308"/>
                </a:lnTo>
                <a:lnTo>
                  <a:pt x="107573" y="450423"/>
                </a:lnTo>
                <a:lnTo>
                  <a:pt x="129105" y="490474"/>
                </a:lnTo>
                <a:lnTo>
                  <a:pt x="152387" y="529408"/>
                </a:lnTo>
                <a:lnTo>
                  <a:pt x="177366" y="567174"/>
                </a:lnTo>
                <a:lnTo>
                  <a:pt x="203989" y="603718"/>
                </a:lnTo>
                <a:lnTo>
                  <a:pt x="232205" y="638989"/>
                </a:lnTo>
                <a:lnTo>
                  <a:pt x="261960" y="672935"/>
                </a:lnTo>
                <a:lnTo>
                  <a:pt x="293202" y="705503"/>
                </a:lnTo>
                <a:lnTo>
                  <a:pt x="325879" y="736640"/>
                </a:lnTo>
                <a:lnTo>
                  <a:pt x="359938" y="766296"/>
                </a:lnTo>
                <a:lnTo>
                  <a:pt x="395326" y="794417"/>
                </a:lnTo>
                <a:lnTo>
                  <a:pt x="431992" y="820951"/>
                </a:lnTo>
                <a:lnTo>
                  <a:pt x="469883" y="845846"/>
                </a:lnTo>
                <a:lnTo>
                  <a:pt x="508947" y="869050"/>
                </a:lnTo>
                <a:lnTo>
                  <a:pt x="549130" y="890510"/>
                </a:lnTo>
                <a:lnTo>
                  <a:pt x="590381" y="910174"/>
                </a:lnTo>
                <a:lnTo>
                  <a:pt x="632647" y="927990"/>
                </a:lnTo>
                <a:lnTo>
                  <a:pt x="675875" y="943906"/>
                </a:lnTo>
                <a:lnTo>
                  <a:pt x="720014" y="957869"/>
                </a:lnTo>
                <a:lnTo>
                  <a:pt x="765010" y="969828"/>
                </a:lnTo>
                <a:lnTo>
                  <a:pt x="810812" y="979729"/>
                </a:lnTo>
                <a:lnTo>
                  <a:pt x="857367" y="987521"/>
                </a:lnTo>
                <a:lnTo>
                  <a:pt x="904622" y="993151"/>
                </a:lnTo>
                <a:lnTo>
                  <a:pt x="952524" y="996568"/>
                </a:lnTo>
                <a:lnTo>
                  <a:pt x="1001023" y="997719"/>
                </a:lnTo>
                <a:lnTo>
                  <a:pt x="3309719" y="997719"/>
                </a:lnTo>
                <a:lnTo>
                  <a:pt x="3361239" y="999016"/>
                </a:lnTo>
                <a:lnTo>
                  <a:pt x="3412081" y="1002868"/>
                </a:lnTo>
                <a:lnTo>
                  <a:pt x="3462183" y="1009212"/>
                </a:lnTo>
                <a:lnTo>
                  <a:pt x="3511483" y="1017984"/>
                </a:lnTo>
                <a:lnTo>
                  <a:pt x="3559916" y="1029124"/>
                </a:lnTo>
                <a:lnTo>
                  <a:pt x="3607420" y="1042567"/>
                </a:lnTo>
                <a:lnTo>
                  <a:pt x="3653934" y="1058251"/>
                </a:lnTo>
                <a:lnTo>
                  <a:pt x="3699392" y="1076115"/>
                </a:lnTo>
                <a:lnTo>
                  <a:pt x="3743734" y="1096095"/>
                </a:lnTo>
                <a:lnTo>
                  <a:pt x="3786895" y="1118129"/>
                </a:lnTo>
                <a:lnTo>
                  <a:pt x="3828814" y="1142155"/>
                </a:lnTo>
                <a:lnTo>
                  <a:pt x="3869427" y="1168110"/>
                </a:lnTo>
                <a:lnTo>
                  <a:pt x="3908671" y="1195931"/>
                </a:lnTo>
                <a:lnTo>
                  <a:pt x="3946484" y="1225556"/>
                </a:lnTo>
                <a:lnTo>
                  <a:pt x="3982803" y="1256923"/>
                </a:lnTo>
                <a:lnTo>
                  <a:pt x="4017564" y="1289968"/>
                </a:lnTo>
                <a:lnTo>
                  <a:pt x="4050712" y="1324610"/>
                </a:lnTo>
                <a:lnTo>
                  <a:pt x="4082176" y="1360804"/>
                </a:lnTo>
                <a:lnTo>
                  <a:pt x="4111895" y="1398487"/>
                </a:lnTo>
                <a:lnTo>
                  <a:pt x="4139805" y="1437598"/>
                </a:lnTo>
                <a:lnTo>
                  <a:pt x="4165843" y="1478072"/>
                </a:lnTo>
                <a:lnTo>
                  <a:pt x="4189946" y="1519849"/>
                </a:lnTo>
                <a:lnTo>
                  <a:pt x="4212053" y="1562864"/>
                </a:lnTo>
                <a:lnTo>
                  <a:pt x="4232099" y="1607055"/>
                </a:lnTo>
                <a:lnTo>
                  <a:pt x="4250022" y="1652359"/>
                </a:lnTo>
                <a:lnTo>
                  <a:pt x="4265759" y="1698714"/>
                </a:lnTo>
                <a:lnTo>
                  <a:pt x="4279247" y="1746056"/>
                </a:lnTo>
                <a:lnTo>
                  <a:pt x="4290424" y="1794324"/>
                </a:lnTo>
                <a:lnTo>
                  <a:pt x="4299227" y="1843454"/>
                </a:lnTo>
                <a:lnTo>
                  <a:pt x="4305592" y="1893383"/>
                </a:lnTo>
                <a:lnTo>
                  <a:pt x="4309458" y="1944050"/>
                </a:lnTo>
                <a:lnTo>
                  <a:pt x="4310760" y="1995390"/>
                </a:lnTo>
                <a:close/>
              </a:path>
            </a:pathLst>
          </a:custGeom>
          <a:solidFill>
            <a:srgbClr val="D28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1655" y="1859597"/>
            <a:ext cx="4802505" cy="857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UTIs</a:t>
            </a:r>
            <a:r>
              <a:rPr sz="1550" b="1" spc="1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are</a:t>
            </a:r>
            <a:r>
              <a:rPr sz="1550" b="1" spc="1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550" b="1" spc="1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most</a:t>
            </a:r>
            <a:r>
              <a:rPr sz="1550" b="1" spc="1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common</a:t>
            </a:r>
            <a:r>
              <a:rPr sz="1550" b="1" spc="1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outpatient</a:t>
            </a:r>
            <a:r>
              <a:rPr sz="1550" b="1" spc="1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infection</a:t>
            </a:r>
            <a:r>
              <a:rPr sz="1575" b="1" spc="-15" baseline="23809" dirty="0">
                <a:solidFill>
                  <a:srgbClr val="576877"/>
                </a:solidFill>
                <a:latin typeface="Arial"/>
                <a:cs typeface="Arial"/>
              </a:rPr>
              <a:t>(1)</a:t>
            </a:r>
            <a:endParaRPr sz="1575" baseline="23809">
              <a:latin typeface="Arial"/>
              <a:cs typeface="Arial"/>
            </a:endParaRPr>
          </a:p>
          <a:p>
            <a:pPr marL="220345" indent="-182245">
              <a:lnSpc>
                <a:spcPct val="100000"/>
              </a:lnSpc>
              <a:spcBef>
                <a:spcPts val="894"/>
              </a:spcBef>
              <a:buClr>
                <a:srgbClr val="B8E0DC"/>
              </a:buClr>
              <a:buChar char="•"/>
              <a:tabLst>
                <a:tab pos="2203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10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million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suspected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UTI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cases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present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annually</a:t>
            </a:r>
            <a:r>
              <a:rPr sz="1200" spc="-15" baseline="27777" dirty="0">
                <a:solidFill>
                  <a:srgbClr val="576877"/>
                </a:solidFill>
                <a:latin typeface="Arial"/>
                <a:cs typeface="Arial"/>
              </a:rPr>
              <a:t>(2)</a:t>
            </a:r>
            <a:endParaRPr sz="1200" baseline="27777">
              <a:latin typeface="Arial"/>
              <a:cs typeface="Arial"/>
            </a:endParaRPr>
          </a:p>
          <a:p>
            <a:pPr marL="220345" indent="-182245">
              <a:lnSpc>
                <a:spcPct val="100000"/>
              </a:lnSpc>
              <a:spcBef>
                <a:spcPts val="885"/>
              </a:spcBef>
              <a:buClr>
                <a:srgbClr val="B8E0DC"/>
              </a:buClr>
              <a:buChar char="•"/>
              <a:tabLst>
                <a:tab pos="2203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20%</a:t>
            </a:r>
            <a:r>
              <a:rPr sz="1200" spc="-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volume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presents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12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r>
              <a:rPr sz="1200" spc="-15" baseline="24305" dirty="0">
                <a:solidFill>
                  <a:srgbClr val="576877"/>
                </a:solidFill>
                <a:latin typeface="Arial"/>
                <a:cs typeface="Arial"/>
              </a:rPr>
              <a:t>(3)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11614" y="6509784"/>
            <a:ext cx="2102485" cy="1428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2024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spc="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All</a:t>
            </a:r>
            <a:r>
              <a:rPr sz="800" spc="-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4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200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055" y="3137598"/>
            <a:ext cx="44659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550" b="1" spc="1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current</a:t>
            </a:r>
            <a:r>
              <a:rPr sz="1550" b="1" spc="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UTI</a:t>
            </a:r>
            <a:r>
              <a:rPr sz="1550" b="1" spc="1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testing</a:t>
            </a:r>
            <a:r>
              <a:rPr sz="1550" b="1" spc="1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market</a:t>
            </a:r>
            <a:r>
              <a:rPr sz="1550" b="1" spc="1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is</a:t>
            </a:r>
            <a:r>
              <a:rPr sz="1550" b="1" spc="1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underserved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7055" y="3500373"/>
            <a:ext cx="5354955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lr>
                <a:srgbClr val="B8E0DC"/>
              </a:buClr>
              <a:buChar char="•"/>
              <a:tabLst>
                <a:tab pos="1949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Current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standard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is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based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on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dated</a:t>
            </a:r>
            <a:r>
              <a:rPr sz="1200" spc="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culture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85"/>
              </a:spcBef>
              <a:buClr>
                <a:srgbClr val="B8E0DC"/>
              </a:buClr>
              <a:buChar char="•"/>
              <a:tabLst>
                <a:tab pos="1949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Complex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molecular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methods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target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both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organism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susceptibility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markers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90"/>
              </a:spcBef>
              <a:buClr>
                <a:srgbClr val="B8E0DC"/>
              </a:buClr>
              <a:buChar char="•"/>
              <a:tabLst>
                <a:tab pos="1949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Market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conversion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comps: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Virology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infectious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90"/>
              </a:spcBef>
              <a:buClr>
                <a:srgbClr val="B8E0DC"/>
              </a:buClr>
              <a:buChar char="•"/>
              <a:tabLst>
                <a:tab pos="194945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Reimbursement</a:t>
            </a:r>
            <a:r>
              <a:rPr sz="12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well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characterized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(Medicare/commercial)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35259" y="1803717"/>
            <a:ext cx="553085" cy="360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00"/>
              </a:lnSpc>
            </a:pPr>
            <a:r>
              <a:rPr sz="1100" b="1" spc="-25" dirty="0">
                <a:solidFill>
                  <a:srgbClr val="576877"/>
                </a:solidFill>
                <a:latin typeface="Arial"/>
                <a:cs typeface="Arial"/>
              </a:rPr>
              <a:t>20%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92540" y="4348797"/>
            <a:ext cx="895985" cy="3600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07975" marR="5080" indent="-295275">
              <a:lnSpc>
                <a:spcPts val="1280"/>
              </a:lnSpc>
              <a:spcBef>
                <a:spcPts val="200"/>
              </a:spcBef>
            </a:pPr>
            <a:r>
              <a:rPr sz="1100" b="1" dirty="0">
                <a:solidFill>
                  <a:srgbClr val="576877"/>
                </a:solidFill>
                <a:latin typeface="Arial"/>
                <a:cs typeface="Arial"/>
              </a:rPr>
              <a:t>Primary</a:t>
            </a:r>
            <a:r>
              <a:rPr sz="1100" b="1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576877"/>
                </a:solidFill>
                <a:latin typeface="Arial"/>
                <a:cs typeface="Arial"/>
              </a:rPr>
              <a:t>Care </a:t>
            </a:r>
            <a:r>
              <a:rPr sz="1100" b="1" spc="-25" dirty="0">
                <a:solidFill>
                  <a:srgbClr val="576877"/>
                </a:solidFill>
                <a:latin typeface="Arial"/>
                <a:cs typeface="Arial"/>
              </a:rPr>
              <a:t>70%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65795" y="1844357"/>
            <a:ext cx="1099185" cy="3600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27990" marR="5080" indent="-415925">
              <a:lnSpc>
                <a:spcPts val="1280"/>
              </a:lnSpc>
              <a:spcBef>
                <a:spcPts val="200"/>
              </a:spcBef>
            </a:pPr>
            <a:r>
              <a:rPr sz="1100" b="1" dirty="0">
                <a:solidFill>
                  <a:srgbClr val="576877"/>
                </a:solidFill>
                <a:latin typeface="Arial"/>
                <a:cs typeface="Arial"/>
              </a:rPr>
              <a:t>Long</a:t>
            </a:r>
            <a:r>
              <a:rPr sz="1100" b="1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576877"/>
                </a:solidFill>
                <a:latin typeface="Arial"/>
                <a:cs typeface="Arial"/>
              </a:rPr>
              <a:t>Term</a:t>
            </a:r>
            <a:r>
              <a:rPr sz="1100" b="1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576877"/>
                </a:solidFill>
                <a:latin typeface="Arial"/>
                <a:cs typeface="Arial"/>
              </a:rPr>
              <a:t>Care </a:t>
            </a:r>
            <a:r>
              <a:rPr sz="1100" b="1" spc="-25" dirty="0">
                <a:solidFill>
                  <a:srgbClr val="576877"/>
                </a:solidFill>
                <a:latin typeface="Arial"/>
                <a:cs typeface="Arial"/>
              </a:rPr>
              <a:t>10%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4708525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Urinary</a:t>
            </a:r>
            <a:r>
              <a:rPr sz="2750" spc="85" dirty="0"/>
              <a:t> </a:t>
            </a:r>
            <a:r>
              <a:rPr sz="2750" dirty="0"/>
              <a:t>Tract</a:t>
            </a:r>
            <a:r>
              <a:rPr sz="2750" spc="110" dirty="0"/>
              <a:t> </a:t>
            </a:r>
            <a:r>
              <a:rPr sz="2750" dirty="0"/>
              <a:t>Infection</a:t>
            </a:r>
            <a:r>
              <a:rPr sz="2750" spc="85" dirty="0"/>
              <a:t> </a:t>
            </a:r>
            <a:r>
              <a:rPr sz="2750" spc="-10" dirty="0"/>
              <a:t>(UTI) </a:t>
            </a:r>
            <a:r>
              <a:rPr sz="2750" dirty="0"/>
              <a:t>annual</a:t>
            </a:r>
            <a:r>
              <a:rPr sz="2750" spc="155" dirty="0"/>
              <a:t> </a:t>
            </a:r>
            <a:r>
              <a:rPr sz="2750" dirty="0"/>
              <a:t>market</a:t>
            </a:r>
            <a:r>
              <a:rPr sz="2750" spc="160" dirty="0"/>
              <a:t> </a:t>
            </a:r>
            <a:r>
              <a:rPr sz="2750" spc="-10" dirty="0"/>
              <a:t>opportunity</a:t>
            </a:r>
            <a:endParaRPr sz="2750"/>
          </a:p>
        </p:txBody>
      </p:sp>
      <p:sp>
        <p:nvSpPr>
          <p:cNvPr id="34" name="object 34"/>
          <p:cNvSpPr txBox="1"/>
          <p:nvPr/>
        </p:nvSpPr>
        <p:spPr>
          <a:xfrm>
            <a:off x="8146033" y="5551487"/>
            <a:ext cx="23895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50" b="1" dirty="0">
                <a:solidFill>
                  <a:srgbClr val="585858"/>
                </a:solidFill>
                <a:latin typeface="Arial"/>
                <a:cs typeface="Arial"/>
              </a:rPr>
              <a:t>U.S.</a:t>
            </a:r>
            <a:r>
              <a:rPr sz="185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sz="185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185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85858"/>
                </a:solidFill>
                <a:latin typeface="Arial"/>
                <a:cs typeface="Arial"/>
              </a:rPr>
              <a:t>UTI</a:t>
            </a:r>
            <a:r>
              <a:rPr sz="1875" b="1" spc="-15" baseline="24444" dirty="0">
                <a:solidFill>
                  <a:srgbClr val="585858"/>
                </a:solidFill>
                <a:latin typeface="Arial"/>
                <a:cs typeface="Arial"/>
              </a:rPr>
              <a:t>(3)</a:t>
            </a:r>
            <a:endParaRPr sz="1875" baseline="24444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1655" y="5078412"/>
            <a:ext cx="592201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addressable</a:t>
            </a:r>
            <a:r>
              <a:rPr sz="2000" b="1" spc="-4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market</a:t>
            </a:r>
            <a:r>
              <a:rPr sz="2000" b="1" spc="2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for</a:t>
            </a:r>
            <a:r>
              <a:rPr sz="2000" b="1" spc="-7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UTI</a:t>
            </a:r>
            <a:r>
              <a:rPr sz="2000" b="1" spc="-1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testing</a:t>
            </a:r>
            <a:r>
              <a:rPr sz="2000" b="1" spc="-8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in</a:t>
            </a:r>
            <a:r>
              <a:rPr sz="2000" b="1" spc="-8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D28748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urology</a:t>
            </a:r>
            <a:r>
              <a:rPr sz="2000" b="1" spc="-5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segment</a:t>
            </a:r>
            <a:r>
              <a:rPr sz="2000" b="1" spc="-5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is</a:t>
            </a:r>
            <a:r>
              <a:rPr sz="2000" b="1" spc="-6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2M</a:t>
            </a:r>
            <a:r>
              <a:rPr sz="2000" b="1" spc="-95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tests</a:t>
            </a:r>
            <a:r>
              <a:rPr sz="2025" b="1" baseline="24691" dirty="0">
                <a:solidFill>
                  <a:srgbClr val="D28748"/>
                </a:solidFill>
                <a:latin typeface="Arial"/>
                <a:cs typeface="Arial"/>
              </a:rPr>
              <a:t>(2)</a:t>
            </a:r>
            <a:r>
              <a:rPr sz="2025" b="1" spc="209" baseline="24691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28748"/>
                </a:solidFill>
                <a:latin typeface="Arial"/>
                <a:cs typeface="Arial"/>
              </a:rPr>
              <a:t>annually,</a:t>
            </a:r>
            <a:r>
              <a:rPr sz="2000" b="1" spc="-2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28748"/>
                </a:solidFill>
                <a:latin typeface="Arial"/>
                <a:cs typeface="Arial"/>
              </a:rPr>
              <a:t>or</a:t>
            </a:r>
            <a:r>
              <a:rPr sz="2000" b="1" spc="-20" dirty="0">
                <a:solidFill>
                  <a:srgbClr val="D2874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28748"/>
                </a:solidFill>
                <a:latin typeface="Arial"/>
                <a:cs typeface="Arial"/>
              </a:rPr>
              <a:t>$1B</a:t>
            </a:r>
            <a:r>
              <a:rPr sz="2025" b="1" spc="-15" baseline="24691" dirty="0">
                <a:solidFill>
                  <a:srgbClr val="D28748"/>
                </a:solidFill>
                <a:latin typeface="Arial"/>
                <a:cs typeface="Arial"/>
              </a:rPr>
              <a:t>(3)</a:t>
            </a:r>
            <a:endParaRPr sz="2025" baseline="2469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7188" y="6522484"/>
            <a:ext cx="98425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ghts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18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51758" y="0"/>
            <a:ext cx="6140450" cy="6858000"/>
            <a:chOff x="6051758" y="0"/>
            <a:chExt cx="6140450" cy="6858000"/>
          </a:xfrm>
        </p:grpSpPr>
        <p:sp>
          <p:nvSpPr>
            <p:cNvPr id="4" name="object 4"/>
            <p:cNvSpPr/>
            <p:nvPr/>
          </p:nvSpPr>
          <p:spPr>
            <a:xfrm>
              <a:off x="6051753" y="0"/>
              <a:ext cx="6140450" cy="6858000"/>
            </a:xfrm>
            <a:custGeom>
              <a:avLst/>
              <a:gdLst/>
              <a:ahLst/>
              <a:cxnLst/>
              <a:rect l="l" t="t" r="r" b="b"/>
              <a:pathLst>
                <a:path w="6140450" h="6858000">
                  <a:moveTo>
                    <a:pt x="6140247" y="0"/>
                  </a:moveTo>
                  <a:lnTo>
                    <a:pt x="4682922" y="0"/>
                  </a:lnTo>
                  <a:lnTo>
                    <a:pt x="4682922" y="22440"/>
                  </a:lnTo>
                  <a:lnTo>
                    <a:pt x="3186823" y="22440"/>
                  </a:lnTo>
                  <a:lnTo>
                    <a:pt x="3138906" y="23126"/>
                  </a:lnTo>
                  <a:lnTo>
                    <a:pt x="3091307" y="25082"/>
                  </a:lnTo>
                  <a:lnTo>
                    <a:pt x="3044050" y="28333"/>
                  </a:lnTo>
                  <a:lnTo>
                    <a:pt x="2997149" y="32854"/>
                  </a:lnTo>
                  <a:lnTo>
                    <a:pt x="2950629" y="38633"/>
                  </a:lnTo>
                  <a:lnTo>
                    <a:pt x="2904515" y="45643"/>
                  </a:lnTo>
                  <a:lnTo>
                    <a:pt x="2858795" y="53873"/>
                  </a:lnTo>
                  <a:lnTo>
                    <a:pt x="2813520" y="63296"/>
                  </a:lnTo>
                  <a:lnTo>
                    <a:pt x="2768676" y="73914"/>
                  </a:lnTo>
                  <a:lnTo>
                    <a:pt x="2724315" y="85686"/>
                  </a:lnTo>
                  <a:lnTo>
                    <a:pt x="2680411" y="98628"/>
                  </a:lnTo>
                  <a:lnTo>
                    <a:pt x="2637028" y="112687"/>
                  </a:lnTo>
                  <a:lnTo>
                    <a:pt x="2594140" y="127863"/>
                  </a:lnTo>
                  <a:lnTo>
                    <a:pt x="2551798" y="144145"/>
                  </a:lnTo>
                  <a:lnTo>
                    <a:pt x="2509990" y="161505"/>
                  </a:lnTo>
                  <a:lnTo>
                    <a:pt x="2468765" y="179933"/>
                  </a:lnTo>
                  <a:lnTo>
                    <a:pt x="2428113" y="199402"/>
                  </a:lnTo>
                  <a:lnTo>
                    <a:pt x="2388070" y="219900"/>
                  </a:lnTo>
                  <a:lnTo>
                    <a:pt x="2348636" y="241414"/>
                  </a:lnTo>
                  <a:lnTo>
                    <a:pt x="2309838" y="263931"/>
                  </a:lnTo>
                  <a:lnTo>
                    <a:pt x="2271687" y="287413"/>
                  </a:lnTo>
                  <a:lnTo>
                    <a:pt x="2234222" y="311861"/>
                  </a:lnTo>
                  <a:lnTo>
                    <a:pt x="2197430" y="337261"/>
                  </a:lnTo>
                  <a:lnTo>
                    <a:pt x="2161336" y="363575"/>
                  </a:lnTo>
                  <a:lnTo>
                    <a:pt x="2125980" y="390804"/>
                  </a:lnTo>
                  <a:lnTo>
                    <a:pt x="2091347" y="418934"/>
                  </a:lnTo>
                  <a:lnTo>
                    <a:pt x="2057476" y="447929"/>
                  </a:lnTo>
                  <a:lnTo>
                    <a:pt x="2024380" y="477786"/>
                  </a:lnTo>
                  <a:lnTo>
                    <a:pt x="1992071" y="508482"/>
                  </a:lnTo>
                  <a:lnTo>
                    <a:pt x="1960562" y="540004"/>
                  </a:lnTo>
                  <a:lnTo>
                    <a:pt x="1929879" y="572338"/>
                  </a:lnTo>
                  <a:lnTo>
                    <a:pt x="1900047" y="605459"/>
                  </a:lnTo>
                  <a:lnTo>
                    <a:pt x="1871052" y="639343"/>
                  </a:lnTo>
                  <a:lnTo>
                    <a:pt x="1842947" y="673989"/>
                  </a:lnTo>
                  <a:lnTo>
                    <a:pt x="1815731" y="709383"/>
                  </a:lnTo>
                  <a:lnTo>
                    <a:pt x="1789430" y="745490"/>
                  </a:lnTo>
                  <a:lnTo>
                    <a:pt x="1764055" y="782294"/>
                  </a:lnTo>
                  <a:lnTo>
                    <a:pt x="1739620" y="819785"/>
                  </a:lnTo>
                  <a:lnTo>
                    <a:pt x="1716138" y="857961"/>
                  </a:lnTo>
                  <a:lnTo>
                    <a:pt x="1693646" y="896772"/>
                  </a:lnTo>
                  <a:lnTo>
                    <a:pt x="1672145" y="936231"/>
                  </a:lnTo>
                  <a:lnTo>
                    <a:pt x="1651647" y="976299"/>
                  </a:lnTo>
                  <a:lnTo>
                    <a:pt x="1632191" y="1016965"/>
                  </a:lnTo>
                  <a:lnTo>
                    <a:pt x="1613776" y="1058227"/>
                  </a:lnTo>
                  <a:lnTo>
                    <a:pt x="1596428" y="1100048"/>
                  </a:lnTo>
                  <a:lnTo>
                    <a:pt x="1580159" y="1142415"/>
                  </a:lnTo>
                  <a:lnTo>
                    <a:pt x="1564982" y="1185329"/>
                  </a:lnTo>
                  <a:lnTo>
                    <a:pt x="1550924" y="1228737"/>
                  </a:lnTo>
                  <a:lnTo>
                    <a:pt x="1538008" y="1272654"/>
                  </a:lnTo>
                  <a:lnTo>
                    <a:pt x="1526222" y="1317053"/>
                  </a:lnTo>
                  <a:lnTo>
                    <a:pt x="1515618" y="1361922"/>
                  </a:lnTo>
                  <a:lnTo>
                    <a:pt x="1506194" y="1407223"/>
                  </a:lnTo>
                  <a:lnTo>
                    <a:pt x="1497977" y="1452968"/>
                  </a:lnTo>
                  <a:lnTo>
                    <a:pt x="1490967" y="1499108"/>
                  </a:lnTo>
                  <a:lnTo>
                    <a:pt x="1485201" y="1545653"/>
                  </a:lnTo>
                  <a:lnTo>
                    <a:pt x="1480680" y="1592580"/>
                  </a:lnTo>
                  <a:lnTo>
                    <a:pt x="1477429" y="1639862"/>
                  </a:lnTo>
                  <a:lnTo>
                    <a:pt x="1475473" y="1687487"/>
                  </a:lnTo>
                  <a:lnTo>
                    <a:pt x="1474812" y="1735442"/>
                  </a:lnTo>
                  <a:lnTo>
                    <a:pt x="1474812" y="5161546"/>
                  </a:lnTo>
                  <a:lnTo>
                    <a:pt x="1474025" y="5213883"/>
                  </a:lnTo>
                  <a:lnTo>
                    <a:pt x="1471688" y="5265839"/>
                  </a:lnTo>
                  <a:lnTo>
                    <a:pt x="1467827" y="5317388"/>
                  </a:lnTo>
                  <a:lnTo>
                    <a:pt x="1462455" y="5368493"/>
                  </a:lnTo>
                  <a:lnTo>
                    <a:pt x="1455585" y="5419153"/>
                  </a:lnTo>
                  <a:lnTo>
                    <a:pt x="1447266" y="5469331"/>
                  </a:lnTo>
                  <a:lnTo>
                    <a:pt x="1437500" y="5519001"/>
                  </a:lnTo>
                  <a:lnTo>
                    <a:pt x="1426311" y="5568162"/>
                  </a:lnTo>
                  <a:lnTo>
                    <a:pt x="1413725" y="5616765"/>
                  </a:lnTo>
                  <a:lnTo>
                    <a:pt x="1399755" y="5664809"/>
                  </a:lnTo>
                  <a:lnTo>
                    <a:pt x="1384439" y="5712257"/>
                  </a:lnTo>
                  <a:lnTo>
                    <a:pt x="1367790" y="5759094"/>
                  </a:lnTo>
                  <a:lnTo>
                    <a:pt x="1349832" y="5805284"/>
                  </a:lnTo>
                  <a:lnTo>
                    <a:pt x="1330579" y="5850826"/>
                  </a:lnTo>
                  <a:lnTo>
                    <a:pt x="1310068" y="5895695"/>
                  </a:lnTo>
                  <a:lnTo>
                    <a:pt x="1288300" y="5939841"/>
                  </a:lnTo>
                  <a:lnTo>
                    <a:pt x="1265326" y="5983275"/>
                  </a:lnTo>
                  <a:lnTo>
                    <a:pt x="1241132" y="6025947"/>
                  </a:lnTo>
                  <a:lnTo>
                    <a:pt x="1215783" y="6067857"/>
                  </a:lnTo>
                  <a:lnTo>
                    <a:pt x="1189266" y="6108966"/>
                  </a:lnTo>
                  <a:lnTo>
                    <a:pt x="1161605" y="6149264"/>
                  </a:lnTo>
                  <a:lnTo>
                    <a:pt x="1132852" y="6188722"/>
                  </a:lnTo>
                  <a:lnTo>
                    <a:pt x="1102995" y="6227318"/>
                  </a:lnTo>
                  <a:lnTo>
                    <a:pt x="1072070" y="6265024"/>
                  </a:lnTo>
                  <a:lnTo>
                    <a:pt x="1040104" y="6301829"/>
                  </a:lnTo>
                  <a:lnTo>
                    <a:pt x="1007110" y="6337694"/>
                  </a:lnTo>
                  <a:lnTo>
                    <a:pt x="973112" y="6372606"/>
                  </a:lnTo>
                  <a:lnTo>
                    <a:pt x="938225" y="6406553"/>
                  </a:lnTo>
                  <a:lnTo>
                    <a:pt x="902373" y="6439509"/>
                  </a:lnTo>
                  <a:lnTo>
                    <a:pt x="865593" y="6471450"/>
                  </a:lnTo>
                  <a:lnTo>
                    <a:pt x="827913" y="6502349"/>
                  </a:lnTo>
                  <a:lnTo>
                    <a:pt x="789330" y="6532181"/>
                  </a:lnTo>
                  <a:lnTo>
                    <a:pt x="749909" y="6560934"/>
                  </a:lnTo>
                  <a:lnTo>
                    <a:pt x="709637" y="6588582"/>
                  </a:lnTo>
                  <a:lnTo>
                    <a:pt x="668540" y="6615112"/>
                  </a:lnTo>
                  <a:lnTo>
                    <a:pt x="626656" y="6640474"/>
                  </a:lnTo>
                  <a:lnTo>
                    <a:pt x="584009" y="6664680"/>
                  </a:lnTo>
                  <a:lnTo>
                    <a:pt x="540600" y="6687680"/>
                  </a:lnTo>
                  <a:lnTo>
                    <a:pt x="496468" y="6709461"/>
                  </a:lnTo>
                  <a:lnTo>
                    <a:pt x="451637" y="6729997"/>
                  </a:lnTo>
                  <a:lnTo>
                    <a:pt x="406120" y="6749275"/>
                  </a:lnTo>
                  <a:lnTo>
                    <a:pt x="359943" y="6767258"/>
                  </a:lnTo>
                  <a:lnTo>
                    <a:pt x="313143" y="6783933"/>
                  </a:lnTo>
                  <a:lnTo>
                    <a:pt x="265722" y="6799288"/>
                  </a:lnTo>
                  <a:lnTo>
                    <a:pt x="217703" y="6813283"/>
                  </a:lnTo>
                  <a:lnTo>
                    <a:pt x="169125" y="6825894"/>
                  </a:lnTo>
                  <a:lnTo>
                    <a:pt x="119989" y="6837108"/>
                  </a:lnTo>
                  <a:lnTo>
                    <a:pt x="70345" y="6846913"/>
                  </a:lnTo>
                  <a:lnTo>
                    <a:pt x="20193" y="6855257"/>
                  </a:lnTo>
                  <a:lnTo>
                    <a:pt x="0" y="6858000"/>
                  </a:lnTo>
                  <a:lnTo>
                    <a:pt x="4682922" y="6858000"/>
                  </a:lnTo>
                  <a:lnTo>
                    <a:pt x="4898923" y="6858000"/>
                  </a:lnTo>
                  <a:lnTo>
                    <a:pt x="6140247" y="6858000"/>
                  </a:lnTo>
                  <a:lnTo>
                    <a:pt x="6140247" y="0"/>
                  </a:lnTo>
                  <a:close/>
                </a:path>
              </a:pathLst>
            </a:custGeom>
            <a:solidFill>
              <a:srgbClr val="D28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0"/>
              <a:ext cx="4305300" cy="50196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6053455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2560955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:</a:t>
            </a:r>
            <a:r>
              <a:rPr sz="2750" spc="-20" dirty="0"/>
              <a:t> </a:t>
            </a:r>
            <a:r>
              <a:rPr sz="2750" dirty="0"/>
              <a:t>Advance</a:t>
            </a:r>
            <a:r>
              <a:rPr sz="2750" spc="145" dirty="0"/>
              <a:t> </a:t>
            </a:r>
            <a:r>
              <a:rPr sz="2750" spc="-10" dirty="0"/>
              <a:t>molecular </a:t>
            </a:r>
            <a:r>
              <a:rPr sz="2750" dirty="0"/>
              <a:t>urinary</a:t>
            </a:r>
            <a:r>
              <a:rPr sz="2750" spc="140" dirty="0"/>
              <a:t> </a:t>
            </a:r>
            <a:r>
              <a:rPr sz="2750" dirty="0"/>
              <a:t>tract</a:t>
            </a:r>
            <a:r>
              <a:rPr sz="2750" spc="180" dirty="0"/>
              <a:t> </a:t>
            </a:r>
            <a:r>
              <a:rPr sz="2750" dirty="0"/>
              <a:t>infection</a:t>
            </a:r>
            <a:r>
              <a:rPr sz="2750" spc="150" dirty="0"/>
              <a:t> </a:t>
            </a:r>
            <a:r>
              <a:rPr sz="2750" spc="-10" dirty="0"/>
              <a:t>testing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567055" y="1740534"/>
            <a:ext cx="6245860" cy="6108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5750" algn="just">
              <a:lnSpc>
                <a:spcPct val="102600"/>
              </a:lnSpc>
              <a:spcBef>
                <a:spcPts val="85"/>
              </a:spcBef>
              <a:buChar char="•"/>
              <a:tabLst>
                <a:tab pos="298450" algn="l"/>
                <a:tab pos="299720" algn="l"/>
              </a:tabLst>
            </a:pP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	As</a:t>
            </a:r>
            <a:r>
              <a:rPr sz="1250" spc="95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many</a:t>
            </a:r>
            <a:r>
              <a:rPr sz="1250" spc="11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as</a:t>
            </a:r>
            <a:r>
              <a:rPr sz="1250" spc="105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33%</a:t>
            </a:r>
            <a:r>
              <a:rPr sz="1250" spc="114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50" spc="10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urine</a:t>
            </a:r>
            <a:r>
              <a:rPr sz="1250" spc="125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cultures</a:t>
            </a:r>
            <a:r>
              <a:rPr sz="1250" spc="13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are</a:t>
            </a:r>
            <a:r>
              <a:rPr sz="1250" spc="10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polymicrobial,</a:t>
            </a:r>
            <a:r>
              <a:rPr sz="1250" spc="14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especially</a:t>
            </a:r>
            <a:r>
              <a:rPr sz="1250" spc="10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250" spc="114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576877"/>
                </a:solidFill>
                <a:latin typeface="Arial"/>
                <a:cs typeface="Arial"/>
              </a:rPr>
              <a:t>elderly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populations,</a:t>
            </a:r>
            <a:r>
              <a:rPr sz="1250" spc="39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50" spc="4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traditional</a:t>
            </a:r>
            <a:r>
              <a:rPr sz="1250" spc="3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urine</a:t>
            </a:r>
            <a:r>
              <a:rPr sz="1250" spc="4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culture</a:t>
            </a:r>
            <a:r>
              <a:rPr sz="1250" spc="3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may</a:t>
            </a:r>
            <a:r>
              <a:rPr sz="1250" spc="4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miss</a:t>
            </a:r>
            <a:r>
              <a:rPr sz="1250" spc="4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up</a:t>
            </a:r>
            <a:r>
              <a:rPr sz="1250" spc="3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1250" spc="409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67%</a:t>
            </a:r>
            <a:r>
              <a:rPr sz="1250" spc="4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50" spc="39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576877"/>
                </a:solidFill>
                <a:latin typeface="Arial"/>
                <a:cs typeface="Arial"/>
              </a:rPr>
              <a:t>recognized uropathogens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055" y="2484056"/>
            <a:ext cx="6237605" cy="4210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080" indent="-285750">
              <a:lnSpc>
                <a:spcPct val="105200"/>
              </a:lnSpc>
              <a:spcBef>
                <a:spcPts val="50"/>
              </a:spcBef>
              <a:buChar char="•"/>
              <a:tabLst>
                <a:tab pos="298450" algn="l"/>
              </a:tabLst>
            </a:pP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Resolve</a:t>
            </a:r>
            <a:r>
              <a:rPr sz="1250" spc="434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50" spc="4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identifies</a:t>
            </a:r>
            <a:r>
              <a:rPr sz="1250" spc="4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50" spc="4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quantities</a:t>
            </a:r>
            <a:r>
              <a:rPr sz="1250" spc="4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uropathogenic</a:t>
            </a:r>
            <a:r>
              <a:rPr sz="1250" spc="4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bacteria</a:t>
            </a:r>
            <a:r>
              <a:rPr sz="1250" spc="4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50" spc="4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576877"/>
                </a:solidFill>
                <a:latin typeface="Arial"/>
                <a:cs typeface="Arial"/>
              </a:rPr>
              <a:t>associated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antibiotics</a:t>
            </a:r>
            <a:r>
              <a:rPr sz="1250" spc="19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576877"/>
                </a:solidFill>
                <a:latin typeface="Arial"/>
                <a:cs typeface="Arial"/>
              </a:rPr>
              <a:t>susceptibility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055" y="3037141"/>
            <a:ext cx="361124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Char char="•"/>
              <a:tabLst>
                <a:tab pos="297815" algn="l"/>
              </a:tabLst>
            </a:pP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Resolve</a:t>
            </a:r>
            <a:r>
              <a:rPr sz="1250" spc="1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50" spc="1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improves</a:t>
            </a:r>
            <a:r>
              <a:rPr sz="1250" spc="1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76877"/>
                </a:solidFill>
                <a:latin typeface="Arial"/>
                <a:cs typeface="Arial"/>
              </a:rPr>
              <a:t>antibiotic</a:t>
            </a:r>
            <a:r>
              <a:rPr sz="1250" spc="1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576877"/>
                </a:solidFill>
                <a:latin typeface="Arial"/>
                <a:cs typeface="Arial"/>
              </a:rPr>
              <a:t>stewardship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6316" y="1223073"/>
            <a:ext cx="3713479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0" marR="5080" indent="-114300">
              <a:lnSpc>
                <a:spcPct val="102800"/>
              </a:lnSpc>
              <a:spcBef>
                <a:spcPts val="8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FFFFFF"/>
                </a:solidFill>
                <a:latin typeface="Helvetica"/>
                <a:cs typeface="Helvetica"/>
              </a:rPr>
              <a:t>Non-</a:t>
            </a:r>
            <a:r>
              <a:rPr sz="1400" b="1" dirty="0">
                <a:solidFill>
                  <a:srgbClr val="FFFFFF"/>
                </a:solidFill>
                <a:latin typeface="Helvetica"/>
                <a:cs typeface="Helvetica"/>
              </a:rPr>
              <a:t>invasive: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Urine-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based test</a:t>
            </a:r>
            <a:r>
              <a:rPr sz="1400" spc="-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that</a:t>
            </a:r>
            <a:r>
              <a:rPr sz="1400" spc="-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provides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personalized</a:t>
            </a:r>
            <a:r>
              <a:rPr sz="1400" spc="-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antibiotics</a:t>
            </a:r>
            <a:r>
              <a:rPr sz="1400" spc="-4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options</a:t>
            </a:r>
            <a:r>
              <a:rPr sz="1400" spc="-4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urinary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0616" y="1652523"/>
            <a:ext cx="121793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tract</a:t>
            </a:r>
            <a:r>
              <a:rPr sz="1400" spc="-5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infections.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16316" y="2014537"/>
            <a:ext cx="356235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0" marR="5080" indent="-114300">
              <a:lnSpc>
                <a:spcPct val="102800"/>
              </a:lnSpc>
              <a:spcBef>
                <a:spcPts val="8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Helvetica"/>
                <a:cs typeface="Helvetica"/>
              </a:rPr>
              <a:t>Accurate:</a:t>
            </a:r>
            <a:r>
              <a:rPr sz="1400" b="1" spc="-6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19</a:t>
            </a:r>
            <a:r>
              <a:rPr sz="1400" spc="-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pathogens,</a:t>
            </a:r>
            <a:r>
              <a:rPr sz="1400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6</a:t>
            </a:r>
            <a:r>
              <a:rPr sz="1400" spc="-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classes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Helvetica"/>
                <a:cs typeface="Helvetica"/>
              </a:rPr>
              <a:t>of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resistance</a:t>
            </a:r>
            <a:r>
              <a:rPr sz="1400" spc="-8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genes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and</a:t>
            </a:r>
            <a:r>
              <a:rPr sz="1400" spc="-8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susceptibility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guide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30616" y="2443797"/>
            <a:ext cx="14782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antibiotic</a:t>
            </a:r>
            <a:r>
              <a:rPr sz="1400" spc="-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selection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6316" y="2816225"/>
            <a:ext cx="373697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26364" algn="l"/>
              </a:tabLst>
            </a:pPr>
            <a:r>
              <a:rPr sz="1400" b="1" spc="-20" dirty="0">
                <a:solidFill>
                  <a:srgbClr val="FFFFFF"/>
                </a:solidFill>
                <a:latin typeface="Helvetica"/>
                <a:cs typeface="Helvetica"/>
              </a:rPr>
              <a:t>Turnaround</a:t>
            </a:r>
            <a:r>
              <a:rPr sz="1400" b="1" spc="-5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Helvetica"/>
                <a:cs typeface="Helvetica"/>
              </a:rPr>
              <a:t>time:</a:t>
            </a:r>
            <a:r>
              <a:rPr sz="1400" b="1" spc="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Results</a:t>
            </a:r>
            <a:r>
              <a:rPr sz="1400" spc="-4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within</a:t>
            </a:r>
            <a:r>
              <a:rPr sz="1400" spc="-5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24-48</a:t>
            </a:r>
            <a:r>
              <a:rPr sz="1400" spc="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hours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7875" y="4324350"/>
            <a:ext cx="1238250" cy="466725"/>
          </a:xfrm>
          <a:custGeom>
            <a:avLst/>
            <a:gdLst/>
            <a:ahLst/>
            <a:cxnLst/>
            <a:rect l="l" t="t" r="r" b="b"/>
            <a:pathLst>
              <a:path w="1238250" h="466725">
                <a:moveTo>
                  <a:pt x="1004951" y="0"/>
                </a:moveTo>
                <a:lnTo>
                  <a:pt x="233299" y="0"/>
                </a:lnTo>
                <a:lnTo>
                  <a:pt x="186301" y="4742"/>
                </a:lnTo>
                <a:lnTo>
                  <a:pt x="142517" y="18343"/>
                </a:lnTo>
                <a:lnTo>
                  <a:pt x="102889" y="39862"/>
                </a:lnTo>
                <a:lnTo>
                  <a:pt x="68357" y="68357"/>
                </a:lnTo>
                <a:lnTo>
                  <a:pt x="39862" y="102889"/>
                </a:lnTo>
                <a:lnTo>
                  <a:pt x="18343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9" y="466725"/>
                </a:lnTo>
                <a:lnTo>
                  <a:pt x="1004951" y="466725"/>
                </a:lnTo>
                <a:lnTo>
                  <a:pt x="1051948" y="461982"/>
                </a:lnTo>
                <a:lnTo>
                  <a:pt x="1095732" y="448379"/>
                </a:lnTo>
                <a:lnTo>
                  <a:pt x="1135360" y="426856"/>
                </a:lnTo>
                <a:lnTo>
                  <a:pt x="1169892" y="398351"/>
                </a:lnTo>
                <a:lnTo>
                  <a:pt x="1198387" y="363804"/>
                </a:lnTo>
                <a:lnTo>
                  <a:pt x="1219906" y="324153"/>
                </a:lnTo>
                <a:lnTo>
                  <a:pt x="1233507" y="280338"/>
                </a:lnTo>
                <a:lnTo>
                  <a:pt x="1238250" y="233299"/>
                </a:lnTo>
                <a:lnTo>
                  <a:pt x="1233507" y="186301"/>
                </a:lnTo>
                <a:lnTo>
                  <a:pt x="1219906" y="142517"/>
                </a:lnTo>
                <a:lnTo>
                  <a:pt x="1198387" y="102889"/>
                </a:lnTo>
                <a:lnTo>
                  <a:pt x="1169892" y="68357"/>
                </a:lnTo>
                <a:lnTo>
                  <a:pt x="1135360" y="39862"/>
                </a:lnTo>
                <a:lnTo>
                  <a:pt x="1095732" y="18343"/>
                </a:lnTo>
                <a:lnTo>
                  <a:pt x="1051948" y="4742"/>
                </a:lnTo>
                <a:lnTo>
                  <a:pt x="10049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4270" y="4480242"/>
            <a:ext cx="5137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0475" y="4324350"/>
            <a:ext cx="1238250" cy="466725"/>
          </a:xfrm>
          <a:custGeom>
            <a:avLst/>
            <a:gdLst/>
            <a:ahLst/>
            <a:cxnLst/>
            <a:rect l="l" t="t" r="r" b="b"/>
            <a:pathLst>
              <a:path w="1238250" h="466725">
                <a:moveTo>
                  <a:pt x="1004951" y="0"/>
                </a:moveTo>
                <a:lnTo>
                  <a:pt x="233299" y="0"/>
                </a:lnTo>
                <a:lnTo>
                  <a:pt x="186301" y="4742"/>
                </a:lnTo>
                <a:lnTo>
                  <a:pt x="142517" y="18343"/>
                </a:lnTo>
                <a:lnTo>
                  <a:pt x="102889" y="39862"/>
                </a:lnTo>
                <a:lnTo>
                  <a:pt x="68357" y="68357"/>
                </a:lnTo>
                <a:lnTo>
                  <a:pt x="39862" y="102889"/>
                </a:lnTo>
                <a:lnTo>
                  <a:pt x="18343" y="142517"/>
                </a:lnTo>
                <a:lnTo>
                  <a:pt x="4742" y="186301"/>
                </a:lnTo>
                <a:lnTo>
                  <a:pt x="0" y="233299"/>
                </a:lnTo>
                <a:lnTo>
                  <a:pt x="4742" y="280338"/>
                </a:lnTo>
                <a:lnTo>
                  <a:pt x="18343" y="324153"/>
                </a:lnTo>
                <a:lnTo>
                  <a:pt x="39862" y="363804"/>
                </a:lnTo>
                <a:lnTo>
                  <a:pt x="68357" y="398351"/>
                </a:lnTo>
                <a:lnTo>
                  <a:pt x="102889" y="426856"/>
                </a:lnTo>
                <a:lnTo>
                  <a:pt x="142517" y="448379"/>
                </a:lnTo>
                <a:lnTo>
                  <a:pt x="186301" y="461982"/>
                </a:lnTo>
                <a:lnTo>
                  <a:pt x="233299" y="466725"/>
                </a:lnTo>
                <a:lnTo>
                  <a:pt x="1004951" y="466725"/>
                </a:lnTo>
                <a:lnTo>
                  <a:pt x="1051948" y="461982"/>
                </a:lnTo>
                <a:lnTo>
                  <a:pt x="1095732" y="448379"/>
                </a:lnTo>
                <a:lnTo>
                  <a:pt x="1135360" y="426856"/>
                </a:lnTo>
                <a:lnTo>
                  <a:pt x="1169892" y="398351"/>
                </a:lnTo>
                <a:lnTo>
                  <a:pt x="1198387" y="363804"/>
                </a:lnTo>
                <a:lnTo>
                  <a:pt x="1219906" y="324153"/>
                </a:lnTo>
                <a:lnTo>
                  <a:pt x="1233507" y="280338"/>
                </a:lnTo>
                <a:lnTo>
                  <a:pt x="1238250" y="233299"/>
                </a:lnTo>
                <a:lnTo>
                  <a:pt x="1233507" y="186301"/>
                </a:lnTo>
                <a:lnTo>
                  <a:pt x="1219906" y="142517"/>
                </a:lnTo>
                <a:lnTo>
                  <a:pt x="1198387" y="102889"/>
                </a:lnTo>
                <a:lnTo>
                  <a:pt x="1169892" y="68357"/>
                </a:lnTo>
                <a:lnTo>
                  <a:pt x="1135360" y="39862"/>
                </a:lnTo>
                <a:lnTo>
                  <a:pt x="1095732" y="18343"/>
                </a:lnTo>
                <a:lnTo>
                  <a:pt x="1051948" y="4742"/>
                </a:lnTo>
                <a:lnTo>
                  <a:pt x="10049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4078" y="4417948"/>
            <a:ext cx="97916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95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antibiotic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70198" y="4519548"/>
            <a:ext cx="350520" cy="95250"/>
          </a:xfrm>
          <a:custGeom>
            <a:avLst/>
            <a:gdLst/>
            <a:ahLst/>
            <a:cxnLst/>
            <a:rect l="l" t="t" r="r" b="b"/>
            <a:pathLst>
              <a:path w="350520" h="95250">
                <a:moveTo>
                  <a:pt x="24764" y="31750"/>
                </a:moveTo>
                <a:lnTo>
                  <a:pt x="7112" y="31750"/>
                </a:lnTo>
                <a:lnTo>
                  <a:pt x="0" y="38862"/>
                </a:lnTo>
                <a:lnTo>
                  <a:pt x="0" y="56514"/>
                </a:lnTo>
                <a:lnTo>
                  <a:pt x="7112" y="63500"/>
                </a:lnTo>
                <a:lnTo>
                  <a:pt x="24764" y="63500"/>
                </a:lnTo>
                <a:lnTo>
                  <a:pt x="31876" y="56514"/>
                </a:lnTo>
                <a:lnTo>
                  <a:pt x="31876" y="38862"/>
                </a:lnTo>
                <a:lnTo>
                  <a:pt x="24764" y="31750"/>
                </a:lnTo>
                <a:close/>
              </a:path>
              <a:path w="350520" h="95250">
                <a:moveTo>
                  <a:pt x="88264" y="31750"/>
                </a:moveTo>
                <a:lnTo>
                  <a:pt x="70738" y="31750"/>
                </a:lnTo>
                <a:lnTo>
                  <a:pt x="63626" y="38862"/>
                </a:lnTo>
                <a:lnTo>
                  <a:pt x="63626" y="56514"/>
                </a:lnTo>
                <a:lnTo>
                  <a:pt x="70738" y="63500"/>
                </a:lnTo>
                <a:lnTo>
                  <a:pt x="88264" y="63500"/>
                </a:lnTo>
                <a:lnTo>
                  <a:pt x="95376" y="56514"/>
                </a:lnTo>
                <a:lnTo>
                  <a:pt x="95376" y="38862"/>
                </a:lnTo>
                <a:lnTo>
                  <a:pt x="88264" y="31750"/>
                </a:lnTo>
                <a:close/>
              </a:path>
              <a:path w="350520" h="95250">
                <a:moveTo>
                  <a:pt x="151764" y="31750"/>
                </a:moveTo>
                <a:lnTo>
                  <a:pt x="134238" y="31750"/>
                </a:lnTo>
                <a:lnTo>
                  <a:pt x="127126" y="38862"/>
                </a:lnTo>
                <a:lnTo>
                  <a:pt x="127126" y="56514"/>
                </a:lnTo>
                <a:lnTo>
                  <a:pt x="134238" y="63500"/>
                </a:lnTo>
                <a:lnTo>
                  <a:pt x="151764" y="63500"/>
                </a:lnTo>
                <a:lnTo>
                  <a:pt x="158876" y="56514"/>
                </a:lnTo>
                <a:lnTo>
                  <a:pt x="158876" y="38862"/>
                </a:lnTo>
                <a:lnTo>
                  <a:pt x="151764" y="31750"/>
                </a:lnTo>
                <a:close/>
              </a:path>
              <a:path w="350520" h="95250">
                <a:moveTo>
                  <a:pt x="215391" y="31750"/>
                </a:moveTo>
                <a:lnTo>
                  <a:pt x="197738" y="31750"/>
                </a:lnTo>
                <a:lnTo>
                  <a:pt x="190626" y="38862"/>
                </a:lnTo>
                <a:lnTo>
                  <a:pt x="190626" y="56514"/>
                </a:lnTo>
                <a:lnTo>
                  <a:pt x="197738" y="63500"/>
                </a:lnTo>
                <a:lnTo>
                  <a:pt x="215391" y="63500"/>
                </a:lnTo>
                <a:lnTo>
                  <a:pt x="222376" y="56514"/>
                </a:lnTo>
                <a:lnTo>
                  <a:pt x="222376" y="38862"/>
                </a:lnTo>
                <a:lnTo>
                  <a:pt x="215391" y="31750"/>
                </a:lnTo>
                <a:close/>
              </a:path>
              <a:path w="350520" h="95250">
                <a:moveTo>
                  <a:pt x="255270" y="57637"/>
                </a:moveTo>
                <a:lnTo>
                  <a:pt x="255270" y="95250"/>
                </a:lnTo>
                <a:lnTo>
                  <a:pt x="318939" y="63500"/>
                </a:lnTo>
                <a:lnTo>
                  <a:pt x="261238" y="63500"/>
                </a:lnTo>
                <a:lnTo>
                  <a:pt x="255270" y="57637"/>
                </a:lnTo>
                <a:close/>
              </a:path>
              <a:path w="350520" h="95250">
                <a:moveTo>
                  <a:pt x="278891" y="31750"/>
                </a:moveTo>
                <a:lnTo>
                  <a:pt x="261238" y="31750"/>
                </a:lnTo>
                <a:lnTo>
                  <a:pt x="255270" y="37718"/>
                </a:lnTo>
                <a:lnTo>
                  <a:pt x="255270" y="57637"/>
                </a:lnTo>
                <a:lnTo>
                  <a:pt x="261238" y="63500"/>
                </a:lnTo>
                <a:lnTo>
                  <a:pt x="278891" y="63500"/>
                </a:lnTo>
                <a:lnTo>
                  <a:pt x="286003" y="56514"/>
                </a:lnTo>
                <a:lnTo>
                  <a:pt x="286003" y="38862"/>
                </a:lnTo>
                <a:lnTo>
                  <a:pt x="278891" y="31750"/>
                </a:lnTo>
                <a:close/>
              </a:path>
              <a:path w="350520" h="95250">
                <a:moveTo>
                  <a:pt x="318601" y="31750"/>
                </a:moveTo>
                <a:lnTo>
                  <a:pt x="278891" y="31750"/>
                </a:lnTo>
                <a:lnTo>
                  <a:pt x="286003" y="38862"/>
                </a:lnTo>
                <a:lnTo>
                  <a:pt x="286003" y="56514"/>
                </a:lnTo>
                <a:lnTo>
                  <a:pt x="278891" y="63500"/>
                </a:lnTo>
                <a:lnTo>
                  <a:pt x="318939" y="63500"/>
                </a:lnTo>
                <a:lnTo>
                  <a:pt x="350520" y="47751"/>
                </a:lnTo>
                <a:lnTo>
                  <a:pt x="318601" y="31750"/>
                </a:lnTo>
                <a:close/>
              </a:path>
              <a:path w="350520" h="95250">
                <a:moveTo>
                  <a:pt x="255270" y="37718"/>
                </a:moveTo>
                <a:lnTo>
                  <a:pt x="254126" y="38862"/>
                </a:lnTo>
                <a:lnTo>
                  <a:pt x="254126" y="56514"/>
                </a:lnTo>
                <a:lnTo>
                  <a:pt x="255270" y="57637"/>
                </a:lnTo>
                <a:lnTo>
                  <a:pt x="255270" y="37718"/>
                </a:lnTo>
                <a:close/>
              </a:path>
              <a:path w="350520" h="95250">
                <a:moveTo>
                  <a:pt x="255270" y="0"/>
                </a:moveTo>
                <a:lnTo>
                  <a:pt x="255270" y="37718"/>
                </a:lnTo>
                <a:lnTo>
                  <a:pt x="261238" y="31750"/>
                </a:lnTo>
                <a:lnTo>
                  <a:pt x="318601" y="31750"/>
                </a:lnTo>
                <a:lnTo>
                  <a:pt x="255270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7875" y="4981575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17" y="4835"/>
                </a:lnTo>
                <a:lnTo>
                  <a:pt x="145411" y="18704"/>
                </a:lnTo>
                <a:lnTo>
                  <a:pt x="104961" y="40652"/>
                </a:lnTo>
                <a:lnTo>
                  <a:pt x="69722" y="69723"/>
                </a:lnTo>
                <a:lnTo>
                  <a:pt x="40652" y="104961"/>
                </a:lnTo>
                <a:lnTo>
                  <a:pt x="18704" y="145411"/>
                </a:lnTo>
                <a:lnTo>
                  <a:pt x="4835" y="190117"/>
                </a:lnTo>
                <a:lnTo>
                  <a:pt x="0" y="238125"/>
                </a:lnTo>
                <a:lnTo>
                  <a:pt x="4835" y="286132"/>
                </a:lnTo>
                <a:lnTo>
                  <a:pt x="18704" y="330838"/>
                </a:lnTo>
                <a:lnTo>
                  <a:pt x="40652" y="371288"/>
                </a:lnTo>
                <a:lnTo>
                  <a:pt x="69723" y="406526"/>
                </a:lnTo>
                <a:lnTo>
                  <a:pt x="104961" y="435597"/>
                </a:lnTo>
                <a:lnTo>
                  <a:pt x="145411" y="457545"/>
                </a:lnTo>
                <a:lnTo>
                  <a:pt x="190117" y="471414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4"/>
                </a:lnTo>
                <a:lnTo>
                  <a:pt x="1092838" y="457545"/>
                </a:lnTo>
                <a:lnTo>
                  <a:pt x="1133288" y="435597"/>
                </a:lnTo>
                <a:lnTo>
                  <a:pt x="1168527" y="406526"/>
                </a:lnTo>
                <a:lnTo>
                  <a:pt x="1197597" y="371288"/>
                </a:lnTo>
                <a:lnTo>
                  <a:pt x="1219545" y="330838"/>
                </a:lnTo>
                <a:lnTo>
                  <a:pt x="1233414" y="286132"/>
                </a:lnTo>
                <a:lnTo>
                  <a:pt x="1238250" y="238125"/>
                </a:lnTo>
                <a:lnTo>
                  <a:pt x="1233414" y="190117"/>
                </a:lnTo>
                <a:lnTo>
                  <a:pt x="1219545" y="145411"/>
                </a:lnTo>
                <a:lnTo>
                  <a:pt x="1197597" y="104961"/>
                </a:lnTo>
                <a:lnTo>
                  <a:pt x="1168527" y="69723"/>
                </a:lnTo>
                <a:lnTo>
                  <a:pt x="1133288" y="40652"/>
                </a:lnTo>
                <a:lnTo>
                  <a:pt x="1092838" y="18704"/>
                </a:lnTo>
                <a:lnTo>
                  <a:pt x="1048132" y="4835"/>
                </a:lnTo>
                <a:lnTo>
                  <a:pt x="1000125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92679" y="5131434"/>
            <a:ext cx="5511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0475" y="4981575"/>
            <a:ext cx="1238250" cy="476250"/>
          </a:xfrm>
          <a:custGeom>
            <a:avLst/>
            <a:gdLst/>
            <a:ahLst/>
            <a:cxnLst/>
            <a:rect l="l" t="t" r="r" b="b"/>
            <a:pathLst>
              <a:path w="1238250" h="476250">
                <a:moveTo>
                  <a:pt x="1000125" y="0"/>
                </a:moveTo>
                <a:lnTo>
                  <a:pt x="238125" y="0"/>
                </a:lnTo>
                <a:lnTo>
                  <a:pt x="190117" y="4835"/>
                </a:lnTo>
                <a:lnTo>
                  <a:pt x="145411" y="18704"/>
                </a:lnTo>
                <a:lnTo>
                  <a:pt x="104961" y="40652"/>
                </a:lnTo>
                <a:lnTo>
                  <a:pt x="69723" y="69723"/>
                </a:lnTo>
                <a:lnTo>
                  <a:pt x="40652" y="104961"/>
                </a:lnTo>
                <a:lnTo>
                  <a:pt x="18704" y="145411"/>
                </a:lnTo>
                <a:lnTo>
                  <a:pt x="4835" y="190117"/>
                </a:lnTo>
                <a:lnTo>
                  <a:pt x="0" y="238125"/>
                </a:lnTo>
                <a:lnTo>
                  <a:pt x="4835" y="286132"/>
                </a:lnTo>
                <a:lnTo>
                  <a:pt x="18704" y="330838"/>
                </a:lnTo>
                <a:lnTo>
                  <a:pt x="40652" y="371288"/>
                </a:lnTo>
                <a:lnTo>
                  <a:pt x="69723" y="406526"/>
                </a:lnTo>
                <a:lnTo>
                  <a:pt x="104961" y="435597"/>
                </a:lnTo>
                <a:lnTo>
                  <a:pt x="145411" y="457545"/>
                </a:lnTo>
                <a:lnTo>
                  <a:pt x="190117" y="471414"/>
                </a:lnTo>
                <a:lnTo>
                  <a:pt x="238125" y="476250"/>
                </a:lnTo>
                <a:lnTo>
                  <a:pt x="1000125" y="476250"/>
                </a:lnTo>
                <a:lnTo>
                  <a:pt x="1048132" y="471414"/>
                </a:lnTo>
                <a:lnTo>
                  <a:pt x="1092838" y="457545"/>
                </a:lnTo>
                <a:lnTo>
                  <a:pt x="1133288" y="435597"/>
                </a:lnTo>
                <a:lnTo>
                  <a:pt x="1168527" y="406526"/>
                </a:lnTo>
                <a:lnTo>
                  <a:pt x="1197597" y="371288"/>
                </a:lnTo>
                <a:lnTo>
                  <a:pt x="1219545" y="330838"/>
                </a:lnTo>
                <a:lnTo>
                  <a:pt x="1233414" y="286132"/>
                </a:lnTo>
                <a:lnTo>
                  <a:pt x="1238250" y="238125"/>
                </a:lnTo>
                <a:lnTo>
                  <a:pt x="1233414" y="190117"/>
                </a:lnTo>
                <a:lnTo>
                  <a:pt x="1219545" y="145411"/>
                </a:lnTo>
                <a:lnTo>
                  <a:pt x="1197597" y="104961"/>
                </a:lnTo>
                <a:lnTo>
                  <a:pt x="1168527" y="69723"/>
                </a:lnTo>
                <a:lnTo>
                  <a:pt x="1133288" y="40652"/>
                </a:lnTo>
                <a:lnTo>
                  <a:pt x="1092838" y="18704"/>
                </a:lnTo>
                <a:lnTo>
                  <a:pt x="1048132" y="4835"/>
                </a:lnTo>
                <a:lnTo>
                  <a:pt x="1000125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58996" y="5053965"/>
            <a:ext cx="5556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95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9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60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70198" y="5176773"/>
            <a:ext cx="350520" cy="95885"/>
          </a:xfrm>
          <a:custGeom>
            <a:avLst/>
            <a:gdLst/>
            <a:ahLst/>
            <a:cxnLst/>
            <a:rect l="l" t="t" r="r" b="b"/>
            <a:pathLst>
              <a:path w="350520" h="95885">
                <a:moveTo>
                  <a:pt x="24764" y="31750"/>
                </a:moveTo>
                <a:lnTo>
                  <a:pt x="7112" y="31750"/>
                </a:lnTo>
                <a:lnTo>
                  <a:pt x="0" y="38862"/>
                </a:lnTo>
                <a:lnTo>
                  <a:pt x="0" y="56514"/>
                </a:lnTo>
                <a:lnTo>
                  <a:pt x="7112" y="63500"/>
                </a:lnTo>
                <a:lnTo>
                  <a:pt x="24764" y="63500"/>
                </a:lnTo>
                <a:lnTo>
                  <a:pt x="31876" y="56514"/>
                </a:lnTo>
                <a:lnTo>
                  <a:pt x="31876" y="38862"/>
                </a:lnTo>
                <a:lnTo>
                  <a:pt x="24764" y="31750"/>
                </a:lnTo>
                <a:close/>
              </a:path>
              <a:path w="350520" h="95885">
                <a:moveTo>
                  <a:pt x="88264" y="31750"/>
                </a:moveTo>
                <a:lnTo>
                  <a:pt x="70738" y="31750"/>
                </a:lnTo>
                <a:lnTo>
                  <a:pt x="63626" y="38862"/>
                </a:lnTo>
                <a:lnTo>
                  <a:pt x="63626" y="56514"/>
                </a:lnTo>
                <a:lnTo>
                  <a:pt x="70738" y="63500"/>
                </a:lnTo>
                <a:lnTo>
                  <a:pt x="88264" y="63500"/>
                </a:lnTo>
                <a:lnTo>
                  <a:pt x="95376" y="56514"/>
                </a:lnTo>
                <a:lnTo>
                  <a:pt x="95376" y="38862"/>
                </a:lnTo>
                <a:lnTo>
                  <a:pt x="88264" y="31750"/>
                </a:lnTo>
                <a:close/>
              </a:path>
              <a:path w="350520" h="95885">
                <a:moveTo>
                  <a:pt x="151764" y="31750"/>
                </a:moveTo>
                <a:lnTo>
                  <a:pt x="134238" y="31750"/>
                </a:lnTo>
                <a:lnTo>
                  <a:pt x="127126" y="38862"/>
                </a:lnTo>
                <a:lnTo>
                  <a:pt x="127126" y="56514"/>
                </a:lnTo>
                <a:lnTo>
                  <a:pt x="134238" y="63500"/>
                </a:lnTo>
                <a:lnTo>
                  <a:pt x="151764" y="63500"/>
                </a:lnTo>
                <a:lnTo>
                  <a:pt x="158876" y="56514"/>
                </a:lnTo>
                <a:lnTo>
                  <a:pt x="158876" y="38862"/>
                </a:lnTo>
                <a:lnTo>
                  <a:pt x="151764" y="31750"/>
                </a:lnTo>
                <a:close/>
              </a:path>
              <a:path w="350520" h="95885">
                <a:moveTo>
                  <a:pt x="215391" y="31750"/>
                </a:moveTo>
                <a:lnTo>
                  <a:pt x="197738" y="31750"/>
                </a:lnTo>
                <a:lnTo>
                  <a:pt x="190626" y="38862"/>
                </a:lnTo>
                <a:lnTo>
                  <a:pt x="190626" y="56514"/>
                </a:lnTo>
                <a:lnTo>
                  <a:pt x="197738" y="63500"/>
                </a:lnTo>
                <a:lnTo>
                  <a:pt x="215391" y="63500"/>
                </a:lnTo>
                <a:lnTo>
                  <a:pt x="222376" y="56514"/>
                </a:lnTo>
                <a:lnTo>
                  <a:pt x="222376" y="38862"/>
                </a:lnTo>
                <a:lnTo>
                  <a:pt x="215391" y="31750"/>
                </a:lnTo>
                <a:close/>
              </a:path>
              <a:path w="350520" h="95885">
                <a:moveTo>
                  <a:pt x="255270" y="57637"/>
                </a:moveTo>
                <a:lnTo>
                  <a:pt x="255270" y="95376"/>
                </a:lnTo>
                <a:lnTo>
                  <a:pt x="319024" y="63500"/>
                </a:lnTo>
                <a:lnTo>
                  <a:pt x="261238" y="63500"/>
                </a:lnTo>
                <a:lnTo>
                  <a:pt x="255270" y="57637"/>
                </a:lnTo>
                <a:close/>
              </a:path>
              <a:path w="350520" h="95885">
                <a:moveTo>
                  <a:pt x="278891" y="31750"/>
                </a:moveTo>
                <a:lnTo>
                  <a:pt x="261238" y="31750"/>
                </a:lnTo>
                <a:lnTo>
                  <a:pt x="255270" y="37718"/>
                </a:lnTo>
                <a:lnTo>
                  <a:pt x="255270" y="57637"/>
                </a:lnTo>
                <a:lnTo>
                  <a:pt x="261238" y="63500"/>
                </a:lnTo>
                <a:lnTo>
                  <a:pt x="278891" y="63500"/>
                </a:lnTo>
                <a:lnTo>
                  <a:pt x="286003" y="56514"/>
                </a:lnTo>
                <a:lnTo>
                  <a:pt x="286003" y="38862"/>
                </a:lnTo>
                <a:lnTo>
                  <a:pt x="278891" y="31750"/>
                </a:lnTo>
                <a:close/>
              </a:path>
              <a:path w="350520" h="95885">
                <a:moveTo>
                  <a:pt x="318601" y="31750"/>
                </a:moveTo>
                <a:lnTo>
                  <a:pt x="278891" y="31750"/>
                </a:lnTo>
                <a:lnTo>
                  <a:pt x="286003" y="38862"/>
                </a:lnTo>
                <a:lnTo>
                  <a:pt x="286003" y="56514"/>
                </a:lnTo>
                <a:lnTo>
                  <a:pt x="278891" y="63500"/>
                </a:lnTo>
                <a:lnTo>
                  <a:pt x="319024" y="63500"/>
                </a:lnTo>
                <a:lnTo>
                  <a:pt x="350520" y="47751"/>
                </a:lnTo>
                <a:lnTo>
                  <a:pt x="318601" y="31750"/>
                </a:lnTo>
                <a:close/>
              </a:path>
              <a:path w="350520" h="95885">
                <a:moveTo>
                  <a:pt x="255270" y="37718"/>
                </a:moveTo>
                <a:lnTo>
                  <a:pt x="254126" y="38862"/>
                </a:lnTo>
                <a:lnTo>
                  <a:pt x="254126" y="56514"/>
                </a:lnTo>
                <a:lnTo>
                  <a:pt x="255270" y="57637"/>
                </a:lnTo>
                <a:lnTo>
                  <a:pt x="255270" y="37718"/>
                </a:lnTo>
                <a:close/>
              </a:path>
              <a:path w="350520" h="95885">
                <a:moveTo>
                  <a:pt x="255270" y="0"/>
                </a:moveTo>
                <a:lnTo>
                  <a:pt x="255270" y="37718"/>
                </a:lnTo>
                <a:lnTo>
                  <a:pt x="261238" y="31750"/>
                </a:lnTo>
                <a:lnTo>
                  <a:pt x="318601" y="31750"/>
                </a:lnTo>
                <a:lnTo>
                  <a:pt x="255270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5" y="533400"/>
            <a:ext cx="2457450" cy="3048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9586214" y="6533832"/>
            <a:ext cx="231330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200" baseline="17361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1200" spc="30" baseline="17361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1200" spc="-52" baseline="17361" dirty="0">
                <a:solidFill>
                  <a:srgbClr val="95A4B1"/>
                </a:solidFill>
                <a:latin typeface="Arial"/>
                <a:cs typeface="Arial"/>
              </a:rPr>
              <a:t>2</a:t>
            </a:r>
            <a:r>
              <a:rPr sz="800" spc="-58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200" spc="-22" baseline="17361" dirty="0">
                <a:solidFill>
                  <a:srgbClr val="95A4B1"/>
                </a:solidFill>
                <a:latin typeface="Arial"/>
                <a:cs typeface="Arial"/>
              </a:rPr>
              <a:t>0</a:t>
            </a:r>
            <a:r>
              <a:rPr sz="1200" spc="-165" baseline="17361" dirty="0">
                <a:solidFill>
                  <a:srgbClr val="95A4B1"/>
                </a:solidFill>
                <a:latin typeface="Arial"/>
                <a:cs typeface="Arial"/>
              </a:rPr>
              <a:t>2</a:t>
            </a:r>
            <a:r>
              <a:rPr sz="800" spc="-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172" baseline="17361" dirty="0">
                <a:solidFill>
                  <a:srgbClr val="95A4B1"/>
                </a:solidFill>
                <a:latin typeface="Arial"/>
                <a:cs typeface="Arial"/>
              </a:rPr>
              <a:t>4</a:t>
            </a:r>
            <a:r>
              <a:rPr sz="800" spc="-1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839" baseline="17361" dirty="0">
                <a:solidFill>
                  <a:srgbClr val="95A4B1"/>
                </a:solidFill>
                <a:latin typeface="Arial"/>
                <a:cs typeface="Arial"/>
              </a:rPr>
              <a:t>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00" spc="-3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spc="-22" baseline="17361" dirty="0">
                <a:solidFill>
                  <a:srgbClr val="95A4B1"/>
                </a:solidFill>
                <a:latin typeface="Arial"/>
                <a:cs typeface="Arial"/>
              </a:rPr>
              <a:t>d</a:t>
            </a:r>
            <a:r>
              <a:rPr sz="1200" spc="-450" baseline="17361" dirty="0">
                <a:solidFill>
                  <a:srgbClr val="95A4B1"/>
                </a:solidFill>
                <a:latin typeface="Arial"/>
                <a:cs typeface="Arial"/>
              </a:rPr>
              <a:t>x</a:t>
            </a:r>
            <a:r>
              <a:rPr sz="800" spc="-4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82" baseline="17361" dirty="0">
                <a:solidFill>
                  <a:srgbClr val="95A4B1"/>
                </a:solidFill>
                <a:latin typeface="Arial"/>
                <a:cs typeface="Arial"/>
              </a:rPr>
              <a:t>h</a:t>
            </a:r>
            <a:r>
              <a:rPr sz="800" spc="-4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82" baseline="17361" dirty="0">
                <a:solidFill>
                  <a:srgbClr val="95A4B1"/>
                </a:solidFill>
                <a:latin typeface="Arial"/>
                <a:cs typeface="Arial"/>
              </a:rPr>
              <a:t>e</a:t>
            </a:r>
            <a:r>
              <a:rPr sz="800" spc="-37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spc="-195" baseline="17361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800" spc="-35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60" baseline="17361" dirty="0">
                <a:solidFill>
                  <a:srgbClr val="95A4B1"/>
                </a:solidFill>
                <a:latin typeface="Arial"/>
                <a:cs typeface="Arial"/>
              </a:rPr>
              <a:t>l</a:t>
            </a:r>
            <a:r>
              <a:rPr sz="1200" spc="-89" baseline="17361" dirty="0">
                <a:solidFill>
                  <a:srgbClr val="95A4B1"/>
                </a:solidFill>
                <a:latin typeface="Arial"/>
                <a:cs typeface="Arial"/>
              </a:rPr>
              <a:t>t</a:t>
            </a:r>
            <a:r>
              <a:rPr sz="800" spc="-4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97" baseline="17361" dirty="0">
                <a:solidFill>
                  <a:srgbClr val="95A4B1"/>
                </a:solidFill>
                <a:latin typeface="Arial"/>
                <a:cs typeface="Arial"/>
              </a:rPr>
              <a:t>h</a:t>
            </a:r>
            <a:r>
              <a:rPr sz="800" spc="-4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7" baseline="17361" dirty="0">
                <a:solidFill>
                  <a:srgbClr val="95A4B1"/>
                </a:solidFill>
                <a:latin typeface="Arial"/>
                <a:cs typeface="Arial"/>
              </a:rPr>
              <a:t>.</a:t>
            </a:r>
            <a:r>
              <a:rPr sz="1200" spc="-60" baseline="17361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09" baseline="17361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800" spc="-14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200" spc="-209" baseline="17361" dirty="0">
                <a:solidFill>
                  <a:srgbClr val="95A4B1"/>
                </a:solidFill>
                <a:latin typeface="Arial"/>
                <a:cs typeface="Arial"/>
              </a:rPr>
              <a:t>ll</a:t>
            </a:r>
            <a:r>
              <a:rPr sz="800" spc="-1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62" baseline="17361" dirty="0">
                <a:solidFill>
                  <a:srgbClr val="95A4B1"/>
                </a:solidFill>
                <a:latin typeface="Arial"/>
                <a:cs typeface="Arial"/>
              </a:rPr>
              <a:t>r</a:t>
            </a:r>
            <a:r>
              <a:rPr sz="8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62" baseline="17361" dirty="0">
                <a:solidFill>
                  <a:srgbClr val="95A4B1"/>
                </a:solidFill>
                <a:latin typeface="Arial"/>
                <a:cs typeface="Arial"/>
              </a:rPr>
              <a:t>i</a:t>
            </a:r>
            <a:r>
              <a:rPr sz="1200" spc="-7" baseline="17361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r>
              <a:rPr sz="800" spc="27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8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19250" y="5057775"/>
            <a:ext cx="276225" cy="285750"/>
            <a:chOff x="1619250" y="5057775"/>
            <a:chExt cx="276225" cy="285750"/>
          </a:xfrm>
        </p:grpSpPr>
        <p:sp>
          <p:nvSpPr>
            <p:cNvPr id="28" name="object 28"/>
            <p:cNvSpPr/>
            <p:nvPr/>
          </p:nvSpPr>
          <p:spPr>
            <a:xfrm>
              <a:off x="1619250" y="5057775"/>
              <a:ext cx="276225" cy="285750"/>
            </a:xfrm>
            <a:custGeom>
              <a:avLst/>
              <a:gdLst/>
              <a:ahLst/>
              <a:cxnLst/>
              <a:rect l="l" t="t" r="r" b="b"/>
              <a:pathLst>
                <a:path w="276225" h="285750">
                  <a:moveTo>
                    <a:pt x="138175" y="0"/>
                  </a:moveTo>
                  <a:lnTo>
                    <a:pt x="94496" y="7287"/>
                  </a:lnTo>
                  <a:lnTo>
                    <a:pt x="56564" y="27578"/>
                  </a:lnTo>
                  <a:lnTo>
                    <a:pt x="26655" y="58512"/>
                  </a:lnTo>
                  <a:lnTo>
                    <a:pt x="7042" y="97731"/>
                  </a:lnTo>
                  <a:lnTo>
                    <a:pt x="0" y="142875"/>
                  </a:lnTo>
                  <a:lnTo>
                    <a:pt x="7042" y="188018"/>
                  </a:lnTo>
                  <a:lnTo>
                    <a:pt x="26655" y="227237"/>
                  </a:lnTo>
                  <a:lnTo>
                    <a:pt x="56564" y="258171"/>
                  </a:lnTo>
                  <a:lnTo>
                    <a:pt x="94496" y="278462"/>
                  </a:lnTo>
                  <a:lnTo>
                    <a:pt x="138175" y="285750"/>
                  </a:lnTo>
                  <a:lnTo>
                    <a:pt x="181793" y="278462"/>
                  </a:lnTo>
                  <a:lnTo>
                    <a:pt x="219687" y="258171"/>
                  </a:lnTo>
                  <a:lnTo>
                    <a:pt x="249577" y="227237"/>
                  </a:lnTo>
                  <a:lnTo>
                    <a:pt x="269183" y="188018"/>
                  </a:lnTo>
                  <a:lnTo>
                    <a:pt x="276225" y="142875"/>
                  </a:lnTo>
                  <a:lnTo>
                    <a:pt x="269183" y="97731"/>
                  </a:lnTo>
                  <a:lnTo>
                    <a:pt x="249577" y="58512"/>
                  </a:lnTo>
                  <a:lnTo>
                    <a:pt x="219687" y="27578"/>
                  </a:lnTo>
                  <a:lnTo>
                    <a:pt x="181793" y="728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6875" y="5172075"/>
              <a:ext cx="180975" cy="47625"/>
            </a:xfrm>
            <a:custGeom>
              <a:avLst/>
              <a:gdLst/>
              <a:ahLst/>
              <a:cxnLst/>
              <a:rect l="l" t="t" r="r" b="b"/>
              <a:pathLst>
                <a:path w="180975" h="47625">
                  <a:moveTo>
                    <a:pt x="18097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0975" y="4762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619250" y="4419600"/>
            <a:ext cx="276225" cy="285750"/>
            <a:chOff x="1619250" y="4419600"/>
            <a:chExt cx="276225" cy="285750"/>
          </a:xfrm>
        </p:grpSpPr>
        <p:sp>
          <p:nvSpPr>
            <p:cNvPr id="31" name="object 31"/>
            <p:cNvSpPr/>
            <p:nvPr/>
          </p:nvSpPr>
          <p:spPr>
            <a:xfrm>
              <a:off x="1619250" y="4419600"/>
              <a:ext cx="276225" cy="285750"/>
            </a:xfrm>
            <a:custGeom>
              <a:avLst/>
              <a:gdLst/>
              <a:ahLst/>
              <a:cxnLst/>
              <a:rect l="l" t="t" r="r" b="b"/>
              <a:pathLst>
                <a:path w="276225" h="285750">
                  <a:moveTo>
                    <a:pt x="138175" y="0"/>
                  </a:moveTo>
                  <a:lnTo>
                    <a:pt x="94496" y="7287"/>
                  </a:lnTo>
                  <a:lnTo>
                    <a:pt x="56564" y="27578"/>
                  </a:lnTo>
                  <a:lnTo>
                    <a:pt x="26655" y="58512"/>
                  </a:lnTo>
                  <a:lnTo>
                    <a:pt x="7042" y="97731"/>
                  </a:lnTo>
                  <a:lnTo>
                    <a:pt x="0" y="142875"/>
                  </a:lnTo>
                  <a:lnTo>
                    <a:pt x="7042" y="188018"/>
                  </a:lnTo>
                  <a:lnTo>
                    <a:pt x="26655" y="227237"/>
                  </a:lnTo>
                  <a:lnTo>
                    <a:pt x="56564" y="258171"/>
                  </a:lnTo>
                  <a:lnTo>
                    <a:pt x="94496" y="278462"/>
                  </a:lnTo>
                  <a:lnTo>
                    <a:pt x="138175" y="285750"/>
                  </a:lnTo>
                  <a:lnTo>
                    <a:pt x="181793" y="278462"/>
                  </a:lnTo>
                  <a:lnTo>
                    <a:pt x="219687" y="258171"/>
                  </a:lnTo>
                  <a:lnTo>
                    <a:pt x="249577" y="227237"/>
                  </a:lnTo>
                  <a:lnTo>
                    <a:pt x="269183" y="188018"/>
                  </a:lnTo>
                  <a:lnTo>
                    <a:pt x="276225" y="142875"/>
                  </a:lnTo>
                  <a:lnTo>
                    <a:pt x="269183" y="97731"/>
                  </a:lnTo>
                  <a:lnTo>
                    <a:pt x="249577" y="58512"/>
                  </a:lnTo>
                  <a:lnTo>
                    <a:pt x="219687" y="27578"/>
                  </a:lnTo>
                  <a:lnTo>
                    <a:pt x="181793" y="728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5925" y="4486909"/>
              <a:ext cx="142875" cy="142240"/>
            </a:xfrm>
            <a:custGeom>
              <a:avLst/>
              <a:gdLst/>
              <a:ahLst/>
              <a:cxnLst/>
              <a:rect l="l" t="t" r="r" b="b"/>
              <a:pathLst>
                <a:path w="142875" h="142239">
                  <a:moveTo>
                    <a:pt x="142875" y="52070"/>
                  </a:moveTo>
                  <a:lnTo>
                    <a:pt x="90805" y="52070"/>
                  </a:lnTo>
                  <a:lnTo>
                    <a:pt x="90805" y="0"/>
                  </a:lnTo>
                  <a:lnTo>
                    <a:pt x="52070" y="0"/>
                  </a:lnTo>
                  <a:lnTo>
                    <a:pt x="52070" y="52070"/>
                  </a:lnTo>
                  <a:lnTo>
                    <a:pt x="0" y="52070"/>
                  </a:lnTo>
                  <a:lnTo>
                    <a:pt x="0" y="90170"/>
                  </a:lnTo>
                  <a:lnTo>
                    <a:pt x="52070" y="90170"/>
                  </a:lnTo>
                  <a:lnTo>
                    <a:pt x="52070" y="142240"/>
                  </a:lnTo>
                  <a:lnTo>
                    <a:pt x="90805" y="142240"/>
                  </a:lnTo>
                  <a:lnTo>
                    <a:pt x="90805" y="90170"/>
                  </a:lnTo>
                  <a:lnTo>
                    <a:pt x="142875" y="90170"/>
                  </a:lnTo>
                  <a:lnTo>
                    <a:pt x="142875" y="52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" y="4670025"/>
            <a:ext cx="4710430" cy="2185670"/>
          </a:xfrm>
          <a:custGeom>
            <a:avLst/>
            <a:gdLst/>
            <a:ahLst/>
            <a:cxnLst/>
            <a:rect l="l" t="t" r="r" b="b"/>
            <a:pathLst>
              <a:path w="4710430" h="2185670">
                <a:moveTo>
                  <a:pt x="0" y="0"/>
                </a:moveTo>
                <a:lnTo>
                  <a:pt x="0" y="2185397"/>
                </a:lnTo>
                <a:lnTo>
                  <a:pt x="4710338" y="2185397"/>
                </a:lnTo>
                <a:lnTo>
                  <a:pt x="4709272" y="2136721"/>
                </a:lnTo>
                <a:lnTo>
                  <a:pt x="4706104" y="2088590"/>
                </a:lnTo>
                <a:lnTo>
                  <a:pt x="4700879" y="2041049"/>
                </a:lnTo>
                <a:lnTo>
                  <a:pt x="4693641" y="1994142"/>
                </a:lnTo>
                <a:lnTo>
                  <a:pt x="4684434" y="1947914"/>
                </a:lnTo>
                <a:lnTo>
                  <a:pt x="4673303" y="1902409"/>
                </a:lnTo>
                <a:lnTo>
                  <a:pt x="4660292" y="1857671"/>
                </a:lnTo>
                <a:lnTo>
                  <a:pt x="4645447" y="1813745"/>
                </a:lnTo>
                <a:lnTo>
                  <a:pt x="4628810" y="1770676"/>
                </a:lnTo>
                <a:lnTo>
                  <a:pt x="4610428" y="1728507"/>
                </a:lnTo>
                <a:lnTo>
                  <a:pt x="4590343" y="1687284"/>
                </a:lnTo>
                <a:lnTo>
                  <a:pt x="4568602" y="1647049"/>
                </a:lnTo>
                <a:lnTo>
                  <a:pt x="4545247" y="1607849"/>
                </a:lnTo>
                <a:lnTo>
                  <a:pt x="4520325" y="1569727"/>
                </a:lnTo>
                <a:lnTo>
                  <a:pt x="4493878" y="1532728"/>
                </a:lnTo>
                <a:lnTo>
                  <a:pt x="4465952" y="1496896"/>
                </a:lnTo>
                <a:lnTo>
                  <a:pt x="4436591" y="1462275"/>
                </a:lnTo>
                <a:lnTo>
                  <a:pt x="4405840" y="1428911"/>
                </a:lnTo>
                <a:lnTo>
                  <a:pt x="4373743" y="1396847"/>
                </a:lnTo>
                <a:lnTo>
                  <a:pt x="4340344" y="1366127"/>
                </a:lnTo>
                <a:lnTo>
                  <a:pt x="4305688" y="1336797"/>
                </a:lnTo>
                <a:lnTo>
                  <a:pt x="4269820" y="1308900"/>
                </a:lnTo>
                <a:lnTo>
                  <a:pt x="4232783" y="1282481"/>
                </a:lnTo>
                <a:lnTo>
                  <a:pt x="4194623" y="1257585"/>
                </a:lnTo>
                <a:lnTo>
                  <a:pt x="4155384" y="1234255"/>
                </a:lnTo>
                <a:lnTo>
                  <a:pt x="4115110" y="1212537"/>
                </a:lnTo>
                <a:lnTo>
                  <a:pt x="4073846" y="1192474"/>
                </a:lnTo>
                <a:lnTo>
                  <a:pt x="4031636" y="1174111"/>
                </a:lnTo>
                <a:lnTo>
                  <a:pt x="3988525" y="1157492"/>
                </a:lnTo>
                <a:lnTo>
                  <a:pt x="3944557" y="1142663"/>
                </a:lnTo>
                <a:lnTo>
                  <a:pt x="3899777" y="1129666"/>
                </a:lnTo>
                <a:lnTo>
                  <a:pt x="3854228" y="1118548"/>
                </a:lnTo>
                <a:lnTo>
                  <a:pt x="3807957" y="1109351"/>
                </a:lnTo>
                <a:lnTo>
                  <a:pt x="3761006" y="1102120"/>
                </a:lnTo>
                <a:lnTo>
                  <a:pt x="3713421" y="1096901"/>
                </a:lnTo>
                <a:lnTo>
                  <a:pt x="3665246" y="1093737"/>
                </a:lnTo>
                <a:lnTo>
                  <a:pt x="3616526" y="1092672"/>
                </a:lnTo>
                <a:lnTo>
                  <a:pt x="1093829" y="1092672"/>
                </a:lnTo>
                <a:lnTo>
                  <a:pt x="1040825" y="1091412"/>
                </a:lnTo>
                <a:lnTo>
                  <a:pt x="988474" y="1087671"/>
                </a:lnTo>
                <a:lnTo>
                  <a:pt x="936832" y="1081506"/>
                </a:lnTo>
                <a:lnTo>
                  <a:pt x="885956" y="1072973"/>
                </a:lnTo>
                <a:lnTo>
                  <a:pt x="835904" y="1062130"/>
                </a:lnTo>
                <a:lnTo>
                  <a:pt x="786733" y="1049034"/>
                </a:lnTo>
                <a:lnTo>
                  <a:pt x="738501" y="1033741"/>
                </a:lnTo>
                <a:lnTo>
                  <a:pt x="691264" y="1016310"/>
                </a:lnTo>
                <a:lnTo>
                  <a:pt x="645079" y="996797"/>
                </a:lnTo>
                <a:lnTo>
                  <a:pt x="600005" y="975259"/>
                </a:lnTo>
                <a:lnTo>
                  <a:pt x="556097" y="951754"/>
                </a:lnTo>
                <a:lnTo>
                  <a:pt x="513415" y="926337"/>
                </a:lnTo>
                <a:lnTo>
                  <a:pt x="472014" y="899067"/>
                </a:lnTo>
                <a:lnTo>
                  <a:pt x="431951" y="870001"/>
                </a:lnTo>
                <a:lnTo>
                  <a:pt x="393286" y="839195"/>
                </a:lnTo>
                <a:lnTo>
                  <a:pt x="356073" y="806707"/>
                </a:lnTo>
                <a:lnTo>
                  <a:pt x="320371" y="772593"/>
                </a:lnTo>
                <a:lnTo>
                  <a:pt x="286232" y="736933"/>
                </a:lnTo>
                <a:lnTo>
                  <a:pt x="253718" y="699762"/>
                </a:lnTo>
                <a:lnTo>
                  <a:pt x="222886" y="661140"/>
                </a:lnTo>
                <a:lnTo>
                  <a:pt x="193795" y="621122"/>
                </a:lnTo>
                <a:lnTo>
                  <a:pt x="166501" y="579766"/>
                </a:lnTo>
                <a:lnTo>
                  <a:pt x="141061" y="537130"/>
                </a:lnTo>
                <a:lnTo>
                  <a:pt x="117534" y="493271"/>
                </a:lnTo>
                <a:lnTo>
                  <a:pt x="95975" y="448245"/>
                </a:lnTo>
                <a:lnTo>
                  <a:pt x="76443" y="402111"/>
                </a:lnTo>
                <a:lnTo>
                  <a:pt x="58994" y="354925"/>
                </a:lnTo>
                <a:lnTo>
                  <a:pt x="43686" y="306746"/>
                </a:lnTo>
                <a:lnTo>
                  <a:pt x="30576" y="257629"/>
                </a:lnTo>
                <a:lnTo>
                  <a:pt x="19721" y="207633"/>
                </a:lnTo>
                <a:lnTo>
                  <a:pt x="11179" y="156815"/>
                </a:lnTo>
                <a:lnTo>
                  <a:pt x="5006" y="105232"/>
                </a:lnTo>
                <a:lnTo>
                  <a:pt x="1261" y="52941"/>
                </a:lnTo>
                <a:lnTo>
                  <a:pt x="0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59043" y="201634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0" y="0"/>
                </a:moveTo>
                <a:lnTo>
                  <a:pt x="0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9043" y="114397"/>
            <a:ext cx="33655" cy="27940"/>
          </a:xfrm>
          <a:custGeom>
            <a:avLst/>
            <a:gdLst/>
            <a:ahLst/>
            <a:cxnLst/>
            <a:rect l="l" t="t" r="r" b="b"/>
            <a:pathLst>
              <a:path w="33654" h="27939">
                <a:moveTo>
                  <a:pt x="18212" y="8014"/>
                </a:moveTo>
                <a:lnTo>
                  <a:pt x="21058" y="7702"/>
                </a:lnTo>
                <a:lnTo>
                  <a:pt x="27319" y="5518"/>
                </a:lnTo>
                <a:lnTo>
                  <a:pt x="33146" y="0"/>
                </a:lnTo>
                <a:lnTo>
                  <a:pt x="25521" y="0"/>
                </a:lnTo>
                <a:lnTo>
                  <a:pt x="18212" y="8014"/>
                </a:lnTo>
                <a:close/>
              </a:path>
              <a:path w="33654" h="27939">
                <a:moveTo>
                  <a:pt x="0" y="27721"/>
                </a:moveTo>
                <a:lnTo>
                  <a:pt x="18212" y="8014"/>
                </a:lnTo>
                <a:lnTo>
                  <a:pt x="15367" y="8322"/>
                </a:lnTo>
                <a:lnTo>
                  <a:pt x="9106" y="10477"/>
                </a:lnTo>
                <a:lnTo>
                  <a:pt x="2845" y="16328"/>
                </a:lnTo>
                <a:lnTo>
                  <a:pt x="0" y="2772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8630" y="300696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0" y="19707"/>
                </a:moveTo>
                <a:lnTo>
                  <a:pt x="18212" y="19707"/>
                </a:lnTo>
                <a:lnTo>
                  <a:pt x="21058" y="8313"/>
                </a:lnTo>
                <a:lnTo>
                  <a:pt x="27319" y="2463"/>
                </a:lnTo>
                <a:lnTo>
                  <a:pt x="33579" y="307"/>
                </a:lnTo>
                <a:lnTo>
                  <a:pt x="36425" y="0"/>
                </a:lnTo>
                <a:lnTo>
                  <a:pt x="18212" y="0"/>
                </a:lnTo>
                <a:lnTo>
                  <a:pt x="7683" y="3079"/>
                </a:lnTo>
                <a:lnTo>
                  <a:pt x="2276" y="9853"/>
                </a:lnTo>
                <a:lnTo>
                  <a:pt x="284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58625" y="113994"/>
            <a:ext cx="73025" cy="127635"/>
          </a:xfrm>
          <a:custGeom>
            <a:avLst/>
            <a:gdLst/>
            <a:ahLst/>
            <a:cxnLst/>
            <a:rect l="l" t="t" r="r" b="b"/>
            <a:pathLst>
              <a:path w="73025" h="127635">
                <a:moveTo>
                  <a:pt x="36423" y="107454"/>
                </a:moveTo>
                <a:lnTo>
                  <a:pt x="18211" y="107454"/>
                </a:lnTo>
                <a:lnTo>
                  <a:pt x="15367" y="118846"/>
                </a:lnTo>
                <a:lnTo>
                  <a:pt x="9105" y="124701"/>
                </a:lnTo>
                <a:lnTo>
                  <a:pt x="2844" y="126860"/>
                </a:lnTo>
                <a:lnTo>
                  <a:pt x="0" y="127165"/>
                </a:lnTo>
                <a:lnTo>
                  <a:pt x="18211" y="127165"/>
                </a:lnTo>
                <a:lnTo>
                  <a:pt x="28740" y="124091"/>
                </a:lnTo>
                <a:lnTo>
                  <a:pt x="34150" y="117309"/>
                </a:lnTo>
                <a:lnTo>
                  <a:pt x="36144" y="110540"/>
                </a:lnTo>
                <a:lnTo>
                  <a:pt x="36423" y="107454"/>
                </a:lnTo>
                <a:close/>
              </a:path>
              <a:path w="73025" h="127635">
                <a:moveTo>
                  <a:pt x="54635" y="48018"/>
                </a:moveTo>
                <a:lnTo>
                  <a:pt x="36423" y="48018"/>
                </a:lnTo>
                <a:lnTo>
                  <a:pt x="33578" y="59410"/>
                </a:lnTo>
                <a:lnTo>
                  <a:pt x="27317" y="65265"/>
                </a:lnTo>
                <a:lnTo>
                  <a:pt x="21056" y="67424"/>
                </a:lnTo>
                <a:lnTo>
                  <a:pt x="18211" y="67729"/>
                </a:lnTo>
                <a:lnTo>
                  <a:pt x="36423" y="67729"/>
                </a:lnTo>
                <a:lnTo>
                  <a:pt x="46951" y="64643"/>
                </a:lnTo>
                <a:lnTo>
                  <a:pt x="52362" y="57873"/>
                </a:lnTo>
                <a:lnTo>
                  <a:pt x="54356" y="51104"/>
                </a:lnTo>
                <a:lnTo>
                  <a:pt x="54635" y="48018"/>
                </a:lnTo>
                <a:close/>
              </a:path>
              <a:path w="73025" h="127635">
                <a:moveTo>
                  <a:pt x="72847" y="8420"/>
                </a:moveTo>
                <a:lnTo>
                  <a:pt x="72567" y="0"/>
                </a:lnTo>
                <a:lnTo>
                  <a:pt x="70573" y="939"/>
                </a:lnTo>
                <a:lnTo>
                  <a:pt x="65163" y="5613"/>
                </a:lnTo>
                <a:lnTo>
                  <a:pt x="54635" y="8420"/>
                </a:lnTo>
                <a:lnTo>
                  <a:pt x="72847" y="84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40794" y="113918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43827" y="8623"/>
                </a:moveTo>
                <a:lnTo>
                  <a:pt x="36436" y="8318"/>
                </a:lnTo>
                <a:lnTo>
                  <a:pt x="36144" y="0"/>
                </a:lnTo>
                <a:lnTo>
                  <a:pt x="34150" y="927"/>
                </a:lnTo>
                <a:lnTo>
                  <a:pt x="28752" y="5549"/>
                </a:lnTo>
                <a:lnTo>
                  <a:pt x="18224" y="8318"/>
                </a:lnTo>
                <a:lnTo>
                  <a:pt x="7683" y="22936"/>
                </a:lnTo>
                <a:lnTo>
                  <a:pt x="2286" y="35636"/>
                </a:lnTo>
                <a:lnTo>
                  <a:pt x="292" y="44602"/>
                </a:lnTo>
                <a:lnTo>
                  <a:pt x="0" y="47993"/>
                </a:lnTo>
                <a:lnTo>
                  <a:pt x="2857" y="47688"/>
                </a:lnTo>
                <a:lnTo>
                  <a:pt x="9118" y="45529"/>
                </a:lnTo>
                <a:lnTo>
                  <a:pt x="15367" y="39674"/>
                </a:lnTo>
                <a:lnTo>
                  <a:pt x="18224" y="28282"/>
                </a:lnTo>
                <a:lnTo>
                  <a:pt x="31305" y="16738"/>
                </a:lnTo>
                <a:lnTo>
                  <a:pt x="40982" y="10807"/>
                </a:lnTo>
                <a:lnTo>
                  <a:pt x="43827" y="8623"/>
                </a:lnTo>
                <a:close/>
              </a:path>
              <a:path w="80645" h="107950">
                <a:moveTo>
                  <a:pt x="54673" y="87718"/>
                </a:moveTo>
                <a:lnTo>
                  <a:pt x="44145" y="90805"/>
                </a:lnTo>
                <a:lnTo>
                  <a:pt x="38735" y="97574"/>
                </a:lnTo>
                <a:lnTo>
                  <a:pt x="36741" y="104355"/>
                </a:lnTo>
                <a:lnTo>
                  <a:pt x="36461" y="107429"/>
                </a:lnTo>
                <a:lnTo>
                  <a:pt x="54673" y="87718"/>
                </a:lnTo>
                <a:close/>
              </a:path>
              <a:path w="80645" h="107950">
                <a:moveTo>
                  <a:pt x="80276" y="70878"/>
                </a:moveTo>
                <a:lnTo>
                  <a:pt x="72885" y="67754"/>
                </a:lnTo>
                <a:lnTo>
                  <a:pt x="54673" y="87718"/>
                </a:lnTo>
                <a:lnTo>
                  <a:pt x="67754" y="84607"/>
                </a:lnTo>
                <a:lnTo>
                  <a:pt x="77431" y="77736"/>
                </a:lnTo>
                <a:lnTo>
                  <a:pt x="80276" y="7087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95469" y="272412"/>
            <a:ext cx="62230" cy="48260"/>
          </a:xfrm>
          <a:custGeom>
            <a:avLst/>
            <a:gdLst/>
            <a:ahLst/>
            <a:cxnLst/>
            <a:rect l="l" t="t" r="r" b="b"/>
            <a:pathLst>
              <a:path w="62229" h="48260">
                <a:moveTo>
                  <a:pt x="0" y="47991"/>
                </a:moveTo>
                <a:lnTo>
                  <a:pt x="10813" y="47683"/>
                </a:lnTo>
                <a:lnTo>
                  <a:pt x="18212" y="45527"/>
                </a:lnTo>
                <a:lnTo>
                  <a:pt x="25611" y="39677"/>
                </a:lnTo>
                <a:lnTo>
                  <a:pt x="36425" y="28283"/>
                </a:lnTo>
                <a:lnTo>
                  <a:pt x="49515" y="25163"/>
                </a:lnTo>
                <a:lnTo>
                  <a:pt x="59191" y="18298"/>
                </a:lnTo>
                <a:lnTo>
                  <a:pt x="62037" y="11434"/>
                </a:lnTo>
                <a:lnTo>
                  <a:pt x="54638" y="8313"/>
                </a:lnTo>
                <a:lnTo>
                  <a:pt x="54353" y="0"/>
                </a:lnTo>
                <a:lnTo>
                  <a:pt x="52361" y="923"/>
                </a:lnTo>
                <a:lnTo>
                  <a:pt x="46954" y="5542"/>
                </a:lnTo>
                <a:lnTo>
                  <a:pt x="36425" y="8313"/>
                </a:lnTo>
                <a:lnTo>
                  <a:pt x="0" y="4799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1919" y="391260"/>
            <a:ext cx="55244" cy="62865"/>
          </a:xfrm>
          <a:custGeom>
            <a:avLst/>
            <a:gdLst/>
            <a:ahLst/>
            <a:cxnLst/>
            <a:rect l="l" t="t" r="r" b="b"/>
            <a:pathLst>
              <a:path w="55245" h="62865">
                <a:moveTo>
                  <a:pt x="0" y="47991"/>
                </a:moveTo>
                <a:lnTo>
                  <a:pt x="3130" y="59076"/>
                </a:lnTo>
                <a:lnTo>
                  <a:pt x="11383" y="62771"/>
                </a:lnTo>
                <a:lnTo>
                  <a:pt x="23050" y="59076"/>
                </a:lnTo>
                <a:lnTo>
                  <a:pt x="52361" y="20762"/>
                </a:lnTo>
                <a:lnTo>
                  <a:pt x="54638" y="8313"/>
                </a:lnTo>
                <a:lnTo>
                  <a:pt x="51792" y="0"/>
                </a:lnTo>
                <a:lnTo>
                  <a:pt x="45531" y="923"/>
                </a:lnTo>
                <a:lnTo>
                  <a:pt x="39271" y="5542"/>
                </a:lnTo>
                <a:lnTo>
                  <a:pt x="36425" y="8313"/>
                </a:lnTo>
                <a:lnTo>
                  <a:pt x="0" y="4799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0946" y="543200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29" h="74929">
                <a:moveTo>
                  <a:pt x="0" y="59540"/>
                </a:moveTo>
                <a:lnTo>
                  <a:pt x="7398" y="74361"/>
                </a:lnTo>
                <a:lnTo>
                  <a:pt x="62037" y="14977"/>
                </a:lnTo>
                <a:lnTo>
                  <a:pt x="58906" y="3744"/>
                </a:lnTo>
                <a:lnTo>
                  <a:pt x="50654" y="0"/>
                </a:lnTo>
                <a:lnTo>
                  <a:pt x="38986" y="3744"/>
                </a:lnTo>
                <a:lnTo>
                  <a:pt x="25611" y="14977"/>
                </a:lnTo>
                <a:lnTo>
                  <a:pt x="12521" y="29798"/>
                </a:lnTo>
                <a:lnTo>
                  <a:pt x="2845" y="44669"/>
                </a:lnTo>
                <a:lnTo>
                  <a:pt x="0" y="5954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8206" y="201485"/>
            <a:ext cx="200660" cy="238125"/>
          </a:xfrm>
          <a:custGeom>
            <a:avLst/>
            <a:gdLst/>
            <a:ahLst/>
            <a:cxnLst/>
            <a:rect l="l" t="t" r="r" b="b"/>
            <a:pathLst>
              <a:path w="200659" h="238125">
                <a:moveTo>
                  <a:pt x="36423" y="178460"/>
                </a:moveTo>
                <a:lnTo>
                  <a:pt x="18211" y="178460"/>
                </a:lnTo>
                <a:lnTo>
                  <a:pt x="7683" y="181546"/>
                </a:lnTo>
                <a:lnTo>
                  <a:pt x="2286" y="188315"/>
                </a:lnTo>
                <a:lnTo>
                  <a:pt x="292" y="195097"/>
                </a:lnTo>
                <a:lnTo>
                  <a:pt x="0" y="198170"/>
                </a:lnTo>
                <a:lnTo>
                  <a:pt x="18211" y="198170"/>
                </a:lnTo>
                <a:lnTo>
                  <a:pt x="28740" y="195097"/>
                </a:lnTo>
                <a:lnTo>
                  <a:pt x="34150" y="188315"/>
                </a:lnTo>
                <a:lnTo>
                  <a:pt x="36144" y="181546"/>
                </a:lnTo>
                <a:lnTo>
                  <a:pt x="36423" y="178460"/>
                </a:lnTo>
                <a:close/>
              </a:path>
              <a:path w="200659" h="238125">
                <a:moveTo>
                  <a:pt x="36423" y="79298"/>
                </a:moveTo>
                <a:lnTo>
                  <a:pt x="18211" y="79298"/>
                </a:lnTo>
                <a:lnTo>
                  <a:pt x="18503" y="87617"/>
                </a:lnTo>
                <a:lnTo>
                  <a:pt x="20497" y="86690"/>
                </a:lnTo>
                <a:lnTo>
                  <a:pt x="25895" y="82067"/>
                </a:lnTo>
                <a:lnTo>
                  <a:pt x="36423" y="79298"/>
                </a:lnTo>
                <a:close/>
              </a:path>
              <a:path w="200659" h="238125">
                <a:moveTo>
                  <a:pt x="54648" y="119024"/>
                </a:moveTo>
                <a:lnTo>
                  <a:pt x="36423" y="119024"/>
                </a:lnTo>
                <a:lnTo>
                  <a:pt x="23050" y="122110"/>
                </a:lnTo>
                <a:lnTo>
                  <a:pt x="11391" y="128879"/>
                </a:lnTo>
                <a:lnTo>
                  <a:pt x="3136" y="135661"/>
                </a:lnTo>
                <a:lnTo>
                  <a:pt x="0" y="138734"/>
                </a:lnTo>
                <a:lnTo>
                  <a:pt x="18211" y="138734"/>
                </a:lnTo>
                <a:lnTo>
                  <a:pt x="31597" y="135661"/>
                </a:lnTo>
                <a:lnTo>
                  <a:pt x="43256" y="128879"/>
                </a:lnTo>
                <a:lnTo>
                  <a:pt x="51511" y="122110"/>
                </a:lnTo>
                <a:lnTo>
                  <a:pt x="54648" y="119024"/>
                </a:lnTo>
                <a:close/>
              </a:path>
              <a:path w="200659" h="238125">
                <a:moveTo>
                  <a:pt x="54648" y="59588"/>
                </a:moveTo>
                <a:lnTo>
                  <a:pt x="36423" y="79298"/>
                </a:lnTo>
                <a:lnTo>
                  <a:pt x="46964" y="78994"/>
                </a:lnTo>
                <a:lnTo>
                  <a:pt x="52362" y="76835"/>
                </a:lnTo>
                <a:lnTo>
                  <a:pt x="54356" y="70980"/>
                </a:lnTo>
                <a:lnTo>
                  <a:pt x="54648" y="59588"/>
                </a:lnTo>
                <a:close/>
              </a:path>
              <a:path w="200659" h="238125">
                <a:moveTo>
                  <a:pt x="54648" y="39776"/>
                </a:moveTo>
                <a:lnTo>
                  <a:pt x="44107" y="42862"/>
                </a:lnTo>
                <a:lnTo>
                  <a:pt x="38709" y="49631"/>
                </a:lnTo>
                <a:lnTo>
                  <a:pt x="36715" y="56413"/>
                </a:lnTo>
                <a:lnTo>
                  <a:pt x="36423" y="59486"/>
                </a:lnTo>
                <a:lnTo>
                  <a:pt x="54648" y="39776"/>
                </a:lnTo>
                <a:close/>
              </a:path>
              <a:path w="200659" h="238125">
                <a:moveTo>
                  <a:pt x="64058" y="36995"/>
                </a:moveTo>
                <a:lnTo>
                  <a:pt x="54648" y="39776"/>
                </a:lnTo>
                <a:lnTo>
                  <a:pt x="57492" y="39471"/>
                </a:lnTo>
                <a:lnTo>
                  <a:pt x="63754" y="37287"/>
                </a:lnTo>
                <a:lnTo>
                  <a:pt x="64058" y="36995"/>
                </a:lnTo>
                <a:close/>
              </a:path>
              <a:path w="200659" h="238125">
                <a:moveTo>
                  <a:pt x="91071" y="0"/>
                </a:moveTo>
                <a:lnTo>
                  <a:pt x="72859" y="19964"/>
                </a:lnTo>
                <a:lnTo>
                  <a:pt x="83388" y="16852"/>
                </a:lnTo>
                <a:lnTo>
                  <a:pt x="88785" y="9982"/>
                </a:lnTo>
                <a:lnTo>
                  <a:pt x="90779" y="3124"/>
                </a:lnTo>
                <a:lnTo>
                  <a:pt x="91071" y="0"/>
                </a:lnTo>
                <a:close/>
              </a:path>
              <a:path w="200659" h="238125">
                <a:moveTo>
                  <a:pt x="91097" y="19964"/>
                </a:moveTo>
                <a:lnTo>
                  <a:pt x="78003" y="23050"/>
                </a:lnTo>
                <a:lnTo>
                  <a:pt x="71132" y="27863"/>
                </a:lnTo>
                <a:lnTo>
                  <a:pt x="72567" y="22936"/>
                </a:lnTo>
                <a:lnTo>
                  <a:pt x="72834" y="19989"/>
                </a:lnTo>
                <a:lnTo>
                  <a:pt x="72859" y="19812"/>
                </a:lnTo>
                <a:lnTo>
                  <a:pt x="72809" y="19977"/>
                </a:lnTo>
                <a:lnTo>
                  <a:pt x="62039" y="23050"/>
                </a:lnTo>
                <a:lnTo>
                  <a:pt x="47244" y="36601"/>
                </a:lnTo>
                <a:lnTo>
                  <a:pt x="36423" y="39674"/>
                </a:lnTo>
                <a:lnTo>
                  <a:pt x="39560" y="39370"/>
                </a:lnTo>
                <a:lnTo>
                  <a:pt x="47815" y="37211"/>
                </a:lnTo>
                <a:lnTo>
                  <a:pt x="59474" y="31356"/>
                </a:lnTo>
                <a:lnTo>
                  <a:pt x="72809" y="20015"/>
                </a:lnTo>
                <a:lnTo>
                  <a:pt x="70815" y="28079"/>
                </a:lnTo>
                <a:lnTo>
                  <a:pt x="68326" y="29819"/>
                </a:lnTo>
                <a:lnTo>
                  <a:pt x="66141" y="35013"/>
                </a:lnTo>
                <a:lnTo>
                  <a:pt x="64058" y="36995"/>
                </a:lnTo>
                <a:lnTo>
                  <a:pt x="65176" y="36664"/>
                </a:lnTo>
                <a:lnTo>
                  <a:pt x="65773" y="35902"/>
                </a:lnTo>
                <a:lnTo>
                  <a:pt x="65481" y="36601"/>
                </a:lnTo>
                <a:lnTo>
                  <a:pt x="72885" y="39674"/>
                </a:lnTo>
                <a:lnTo>
                  <a:pt x="73164" y="36601"/>
                </a:lnTo>
                <a:lnTo>
                  <a:pt x="75158" y="29819"/>
                </a:lnTo>
                <a:lnTo>
                  <a:pt x="80568" y="23050"/>
                </a:lnTo>
                <a:lnTo>
                  <a:pt x="91097" y="19964"/>
                </a:lnTo>
                <a:close/>
              </a:path>
              <a:path w="200659" h="238125">
                <a:moveTo>
                  <a:pt x="109308" y="39776"/>
                </a:moveTo>
                <a:lnTo>
                  <a:pt x="98780" y="40093"/>
                </a:lnTo>
                <a:lnTo>
                  <a:pt x="93370" y="42240"/>
                </a:lnTo>
                <a:lnTo>
                  <a:pt x="91376" y="48094"/>
                </a:lnTo>
                <a:lnTo>
                  <a:pt x="91097" y="59486"/>
                </a:lnTo>
                <a:lnTo>
                  <a:pt x="91376" y="56413"/>
                </a:lnTo>
                <a:lnTo>
                  <a:pt x="93370" y="49631"/>
                </a:lnTo>
                <a:lnTo>
                  <a:pt x="98780" y="42862"/>
                </a:lnTo>
                <a:lnTo>
                  <a:pt x="109308" y="39776"/>
                </a:lnTo>
                <a:close/>
              </a:path>
              <a:path w="200659" h="238125">
                <a:moveTo>
                  <a:pt x="109308" y="0"/>
                </a:moveTo>
                <a:lnTo>
                  <a:pt x="91097" y="19964"/>
                </a:lnTo>
                <a:lnTo>
                  <a:pt x="101625" y="16852"/>
                </a:lnTo>
                <a:lnTo>
                  <a:pt x="107022" y="9982"/>
                </a:lnTo>
                <a:lnTo>
                  <a:pt x="109016" y="3124"/>
                </a:lnTo>
                <a:lnTo>
                  <a:pt x="109308" y="0"/>
                </a:lnTo>
                <a:close/>
              </a:path>
              <a:path w="200659" h="238125">
                <a:moveTo>
                  <a:pt x="134912" y="20116"/>
                </a:moveTo>
                <a:lnTo>
                  <a:pt x="127520" y="19812"/>
                </a:lnTo>
                <a:lnTo>
                  <a:pt x="109308" y="39776"/>
                </a:lnTo>
                <a:lnTo>
                  <a:pt x="122389" y="28232"/>
                </a:lnTo>
                <a:lnTo>
                  <a:pt x="132067" y="22301"/>
                </a:lnTo>
                <a:lnTo>
                  <a:pt x="134912" y="20116"/>
                </a:lnTo>
                <a:close/>
              </a:path>
              <a:path w="200659" h="238125">
                <a:moveTo>
                  <a:pt x="163944" y="59436"/>
                </a:moveTo>
                <a:lnTo>
                  <a:pt x="160807" y="51117"/>
                </a:lnTo>
                <a:lnTo>
                  <a:pt x="152565" y="52044"/>
                </a:lnTo>
                <a:lnTo>
                  <a:pt x="140893" y="56667"/>
                </a:lnTo>
                <a:lnTo>
                  <a:pt x="127520" y="59436"/>
                </a:lnTo>
                <a:lnTo>
                  <a:pt x="116992" y="71285"/>
                </a:lnTo>
                <a:lnTo>
                  <a:pt x="111582" y="79375"/>
                </a:lnTo>
                <a:lnTo>
                  <a:pt x="109588" y="87401"/>
                </a:lnTo>
                <a:lnTo>
                  <a:pt x="109308" y="99110"/>
                </a:lnTo>
                <a:lnTo>
                  <a:pt x="127520" y="79400"/>
                </a:lnTo>
                <a:lnTo>
                  <a:pt x="140893" y="67856"/>
                </a:lnTo>
                <a:lnTo>
                  <a:pt x="152565" y="61925"/>
                </a:lnTo>
                <a:lnTo>
                  <a:pt x="160807" y="59740"/>
                </a:lnTo>
                <a:lnTo>
                  <a:pt x="163944" y="59436"/>
                </a:lnTo>
                <a:close/>
              </a:path>
              <a:path w="200659" h="238125">
                <a:moveTo>
                  <a:pt x="182181" y="118872"/>
                </a:moveTo>
                <a:lnTo>
                  <a:pt x="179044" y="110553"/>
                </a:lnTo>
                <a:lnTo>
                  <a:pt x="170802" y="111480"/>
                </a:lnTo>
                <a:lnTo>
                  <a:pt x="159131" y="116103"/>
                </a:lnTo>
                <a:lnTo>
                  <a:pt x="145757" y="118872"/>
                </a:lnTo>
                <a:lnTo>
                  <a:pt x="142913" y="130721"/>
                </a:lnTo>
                <a:lnTo>
                  <a:pt x="130390" y="146850"/>
                </a:lnTo>
                <a:lnTo>
                  <a:pt x="127546" y="158546"/>
                </a:lnTo>
                <a:lnTo>
                  <a:pt x="163969" y="138836"/>
                </a:lnTo>
                <a:lnTo>
                  <a:pt x="166814" y="127292"/>
                </a:lnTo>
                <a:lnTo>
                  <a:pt x="173075" y="121373"/>
                </a:lnTo>
                <a:lnTo>
                  <a:pt x="179336" y="119189"/>
                </a:lnTo>
                <a:lnTo>
                  <a:pt x="182181" y="118872"/>
                </a:lnTo>
                <a:close/>
              </a:path>
              <a:path w="200659" h="238125">
                <a:moveTo>
                  <a:pt x="200393" y="198094"/>
                </a:moveTo>
                <a:lnTo>
                  <a:pt x="163969" y="198094"/>
                </a:lnTo>
                <a:lnTo>
                  <a:pt x="161124" y="212725"/>
                </a:lnTo>
                <a:lnTo>
                  <a:pt x="154863" y="225425"/>
                </a:lnTo>
                <a:lnTo>
                  <a:pt x="148602" y="234378"/>
                </a:lnTo>
                <a:lnTo>
                  <a:pt x="145757" y="237769"/>
                </a:lnTo>
                <a:lnTo>
                  <a:pt x="182181" y="237769"/>
                </a:lnTo>
                <a:lnTo>
                  <a:pt x="192709" y="223253"/>
                </a:lnTo>
                <a:lnTo>
                  <a:pt x="198120" y="210540"/>
                </a:lnTo>
                <a:lnTo>
                  <a:pt x="200113" y="201523"/>
                </a:lnTo>
                <a:lnTo>
                  <a:pt x="200393" y="1980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22181" y="498740"/>
            <a:ext cx="55244" cy="59690"/>
          </a:xfrm>
          <a:custGeom>
            <a:avLst/>
            <a:gdLst/>
            <a:ahLst/>
            <a:cxnLst/>
            <a:rect l="l" t="t" r="r" b="b"/>
            <a:pathLst>
              <a:path w="55245" h="59690">
                <a:moveTo>
                  <a:pt x="0" y="59384"/>
                </a:moveTo>
                <a:lnTo>
                  <a:pt x="3130" y="59076"/>
                </a:lnTo>
                <a:lnTo>
                  <a:pt x="11382" y="56921"/>
                </a:lnTo>
                <a:lnTo>
                  <a:pt x="23050" y="51070"/>
                </a:lnTo>
                <a:lnTo>
                  <a:pt x="36425" y="39677"/>
                </a:lnTo>
                <a:lnTo>
                  <a:pt x="46954" y="36248"/>
                </a:lnTo>
                <a:lnTo>
                  <a:pt x="52361" y="27228"/>
                </a:lnTo>
                <a:lnTo>
                  <a:pt x="54353" y="14513"/>
                </a:lnTo>
                <a:lnTo>
                  <a:pt x="54638" y="0"/>
                </a:lnTo>
                <a:lnTo>
                  <a:pt x="51507" y="307"/>
                </a:lnTo>
                <a:lnTo>
                  <a:pt x="43255" y="2463"/>
                </a:lnTo>
                <a:lnTo>
                  <a:pt x="31587" y="8313"/>
                </a:lnTo>
                <a:lnTo>
                  <a:pt x="18212" y="19707"/>
                </a:lnTo>
                <a:lnTo>
                  <a:pt x="15366" y="34331"/>
                </a:lnTo>
                <a:lnTo>
                  <a:pt x="9106" y="47034"/>
                </a:lnTo>
                <a:lnTo>
                  <a:pt x="2845" y="55993"/>
                </a:lnTo>
                <a:lnTo>
                  <a:pt x="0" y="5938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32995" y="642327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29" h="69850">
                <a:moveTo>
                  <a:pt x="0" y="51066"/>
                </a:moveTo>
                <a:lnTo>
                  <a:pt x="7398" y="54457"/>
                </a:lnTo>
                <a:lnTo>
                  <a:pt x="7683" y="65542"/>
                </a:lnTo>
                <a:lnTo>
                  <a:pt x="9675" y="69238"/>
                </a:lnTo>
                <a:lnTo>
                  <a:pt x="15082" y="65542"/>
                </a:lnTo>
                <a:lnTo>
                  <a:pt x="25611" y="54457"/>
                </a:lnTo>
                <a:lnTo>
                  <a:pt x="62037" y="14780"/>
                </a:lnTo>
                <a:lnTo>
                  <a:pt x="58906" y="3695"/>
                </a:lnTo>
                <a:lnTo>
                  <a:pt x="50654" y="0"/>
                </a:lnTo>
                <a:lnTo>
                  <a:pt x="38986" y="3695"/>
                </a:lnTo>
                <a:lnTo>
                  <a:pt x="25611" y="14780"/>
                </a:lnTo>
                <a:lnTo>
                  <a:pt x="12521" y="29404"/>
                </a:lnTo>
                <a:lnTo>
                  <a:pt x="2845" y="42107"/>
                </a:lnTo>
                <a:lnTo>
                  <a:pt x="0" y="5106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0394" y="815711"/>
            <a:ext cx="72851" cy="7416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357803" y="320351"/>
            <a:ext cx="127635" cy="198755"/>
            <a:chOff x="11357803" y="320351"/>
            <a:chExt cx="127635" cy="19875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7803" y="320351"/>
              <a:ext cx="127513" cy="1387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30679" y="478823"/>
              <a:ext cx="55244" cy="40005"/>
            </a:xfrm>
            <a:custGeom>
              <a:avLst/>
              <a:gdLst/>
              <a:ahLst/>
              <a:cxnLst/>
              <a:rect l="l" t="t" r="r" b="b"/>
              <a:pathLst>
                <a:path w="55245" h="40004">
                  <a:moveTo>
                    <a:pt x="0" y="39677"/>
                  </a:moveTo>
                  <a:lnTo>
                    <a:pt x="46954" y="27971"/>
                  </a:lnTo>
                  <a:lnTo>
                    <a:pt x="54638" y="0"/>
                  </a:lnTo>
                  <a:lnTo>
                    <a:pt x="51507" y="312"/>
                  </a:lnTo>
                  <a:lnTo>
                    <a:pt x="43255" y="2496"/>
                  </a:lnTo>
                  <a:lnTo>
                    <a:pt x="31587" y="8424"/>
                  </a:lnTo>
                  <a:lnTo>
                    <a:pt x="18212" y="19969"/>
                  </a:lnTo>
                  <a:lnTo>
                    <a:pt x="0" y="3967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1430679" y="577885"/>
            <a:ext cx="73025" cy="54610"/>
          </a:xfrm>
          <a:custGeom>
            <a:avLst/>
            <a:gdLst/>
            <a:ahLst/>
            <a:cxnLst/>
            <a:rect l="l" t="t" r="r" b="b"/>
            <a:pathLst>
              <a:path w="73025" h="54609">
                <a:moveTo>
                  <a:pt x="0" y="39677"/>
                </a:moveTo>
                <a:lnTo>
                  <a:pt x="3130" y="50762"/>
                </a:lnTo>
                <a:lnTo>
                  <a:pt x="11383" y="54457"/>
                </a:lnTo>
                <a:lnTo>
                  <a:pt x="23050" y="50762"/>
                </a:lnTo>
                <a:lnTo>
                  <a:pt x="36425" y="39677"/>
                </a:lnTo>
                <a:lnTo>
                  <a:pt x="49800" y="27971"/>
                </a:lnTo>
                <a:lnTo>
                  <a:pt x="61468" y="19937"/>
                </a:lnTo>
                <a:lnTo>
                  <a:pt x="69720" y="11853"/>
                </a:lnTo>
                <a:lnTo>
                  <a:pt x="72851" y="0"/>
                </a:lnTo>
                <a:lnTo>
                  <a:pt x="69720" y="312"/>
                </a:lnTo>
                <a:lnTo>
                  <a:pt x="61468" y="2496"/>
                </a:lnTo>
                <a:lnTo>
                  <a:pt x="49800" y="8424"/>
                </a:lnTo>
                <a:lnTo>
                  <a:pt x="36425" y="19969"/>
                </a:lnTo>
                <a:lnTo>
                  <a:pt x="23050" y="23049"/>
                </a:lnTo>
                <a:lnTo>
                  <a:pt x="11382" y="29823"/>
                </a:lnTo>
                <a:lnTo>
                  <a:pt x="3130" y="36597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0679" y="701764"/>
            <a:ext cx="73025" cy="54610"/>
          </a:xfrm>
          <a:custGeom>
            <a:avLst/>
            <a:gdLst/>
            <a:ahLst/>
            <a:cxnLst/>
            <a:rect l="l" t="t" r="r" b="b"/>
            <a:pathLst>
              <a:path w="73025" h="54609">
                <a:moveTo>
                  <a:pt x="0" y="54457"/>
                </a:moveTo>
                <a:lnTo>
                  <a:pt x="36425" y="54457"/>
                </a:lnTo>
                <a:lnTo>
                  <a:pt x="72851" y="14780"/>
                </a:lnTo>
                <a:lnTo>
                  <a:pt x="69720" y="3695"/>
                </a:lnTo>
                <a:lnTo>
                  <a:pt x="61468" y="0"/>
                </a:lnTo>
                <a:lnTo>
                  <a:pt x="49800" y="3695"/>
                </a:lnTo>
                <a:lnTo>
                  <a:pt x="36425" y="14780"/>
                </a:lnTo>
                <a:lnTo>
                  <a:pt x="23050" y="26633"/>
                </a:lnTo>
                <a:lnTo>
                  <a:pt x="11382" y="34717"/>
                </a:lnTo>
                <a:lnTo>
                  <a:pt x="3130" y="42752"/>
                </a:lnTo>
                <a:lnTo>
                  <a:pt x="0" y="5445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679" y="860263"/>
            <a:ext cx="72851" cy="6923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2467" y="1038456"/>
            <a:ext cx="72851" cy="7436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1157382" y="399732"/>
            <a:ext cx="73025" cy="173355"/>
          </a:xfrm>
          <a:custGeom>
            <a:avLst/>
            <a:gdLst/>
            <a:ahLst/>
            <a:cxnLst/>
            <a:rect l="l" t="t" r="r" b="b"/>
            <a:pathLst>
              <a:path w="73025" h="173354">
                <a:moveTo>
                  <a:pt x="54635" y="59334"/>
                </a:moveTo>
                <a:lnTo>
                  <a:pt x="51511" y="48247"/>
                </a:lnTo>
                <a:lnTo>
                  <a:pt x="43256" y="44551"/>
                </a:lnTo>
                <a:lnTo>
                  <a:pt x="34493" y="47332"/>
                </a:lnTo>
                <a:lnTo>
                  <a:pt x="36423" y="39624"/>
                </a:lnTo>
                <a:lnTo>
                  <a:pt x="25895" y="42710"/>
                </a:lnTo>
                <a:lnTo>
                  <a:pt x="20497" y="49479"/>
                </a:lnTo>
                <a:lnTo>
                  <a:pt x="18503" y="56261"/>
                </a:lnTo>
                <a:lnTo>
                  <a:pt x="18211" y="59334"/>
                </a:lnTo>
                <a:lnTo>
                  <a:pt x="54635" y="59334"/>
                </a:lnTo>
                <a:close/>
              </a:path>
              <a:path w="73025" h="173354">
                <a:moveTo>
                  <a:pt x="54635" y="19812"/>
                </a:moveTo>
                <a:lnTo>
                  <a:pt x="36423" y="19812"/>
                </a:lnTo>
                <a:lnTo>
                  <a:pt x="33261" y="20548"/>
                </a:lnTo>
                <a:lnTo>
                  <a:pt x="36423" y="19710"/>
                </a:lnTo>
                <a:lnTo>
                  <a:pt x="18211" y="19710"/>
                </a:lnTo>
                <a:lnTo>
                  <a:pt x="18415" y="25590"/>
                </a:lnTo>
                <a:lnTo>
                  <a:pt x="11379" y="29667"/>
                </a:lnTo>
                <a:lnTo>
                  <a:pt x="3136" y="36449"/>
                </a:lnTo>
                <a:lnTo>
                  <a:pt x="0" y="39522"/>
                </a:lnTo>
                <a:lnTo>
                  <a:pt x="36423" y="39522"/>
                </a:lnTo>
                <a:lnTo>
                  <a:pt x="39268" y="28130"/>
                </a:lnTo>
                <a:lnTo>
                  <a:pt x="45529" y="22275"/>
                </a:lnTo>
                <a:lnTo>
                  <a:pt x="51790" y="20129"/>
                </a:lnTo>
                <a:lnTo>
                  <a:pt x="54635" y="19812"/>
                </a:lnTo>
                <a:close/>
              </a:path>
              <a:path w="73025" h="173354">
                <a:moveTo>
                  <a:pt x="72847" y="138696"/>
                </a:moveTo>
                <a:lnTo>
                  <a:pt x="54635" y="138696"/>
                </a:lnTo>
                <a:lnTo>
                  <a:pt x="41262" y="150088"/>
                </a:lnTo>
                <a:lnTo>
                  <a:pt x="29603" y="155930"/>
                </a:lnTo>
                <a:lnTo>
                  <a:pt x="21348" y="158089"/>
                </a:lnTo>
                <a:lnTo>
                  <a:pt x="18211" y="158394"/>
                </a:lnTo>
                <a:lnTo>
                  <a:pt x="21348" y="169481"/>
                </a:lnTo>
                <a:lnTo>
                  <a:pt x="29603" y="173177"/>
                </a:lnTo>
                <a:lnTo>
                  <a:pt x="41262" y="169481"/>
                </a:lnTo>
                <a:lnTo>
                  <a:pt x="54635" y="158394"/>
                </a:lnTo>
                <a:lnTo>
                  <a:pt x="65163" y="155321"/>
                </a:lnTo>
                <a:lnTo>
                  <a:pt x="70573" y="148551"/>
                </a:lnTo>
                <a:lnTo>
                  <a:pt x="72567" y="141770"/>
                </a:lnTo>
                <a:lnTo>
                  <a:pt x="72847" y="138696"/>
                </a:lnTo>
                <a:close/>
              </a:path>
              <a:path w="73025" h="173354">
                <a:moveTo>
                  <a:pt x="72847" y="79260"/>
                </a:moveTo>
                <a:lnTo>
                  <a:pt x="54635" y="79260"/>
                </a:lnTo>
                <a:lnTo>
                  <a:pt x="41262" y="82334"/>
                </a:lnTo>
                <a:lnTo>
                  <a:pt x="29603" y="89103"/>
                </a:lnTo>
                <a:lnTo>
                  <a:pt x="21348" y="95885"/>
                </a:lnTo>
                <a:lnTo>
                  <a:pt x="18211" y="98958"/>
                </a:lnTo>
                <a:lnTo>
                  <a:pt x="54635" y="98958"/>
                </a:lnTo>
                <a:lnTo>
                  <a:pt x="72847" y="79260"/>
                </a:lnTo>
                <a:close/>
              </a:path>
              <a:path w="73025" h="173354">
                <a:moveTo>
                  <a:pt x="72847" y="39624"/>
                </a:moveTo>
                <a:lnTo>
                  <a:pt x="69723" y="31203"/>
                </a:lnTo>
                <a:lnTo>
                  <a:pt x="61468" y="32143"/>
                </a:lnTo>
                <a:lnTo>
                  <a:pt x="49796" y="36817"/>
                </a:lnTo>
                <a:lnTo>
                  <a:pt x="36423" y="39624"/>
                </a:lnTo>
                <a:lnTo>
                  <a:pt x="72847" y="39624"/>
                </a:lnTo>
                <a:close/>
              </a:path>
              <a:path w="73025" h="173354">
                <a:moveTo>
                  <a:pt x="72847" y="0"/>
                </a:moveTo>
                <a:lnTo>
                  <a:pt x="69723" y="3086"/>
                </a:lnTo>
                <a:lnTo>
                  <a:pt x="61468" y="9855"/>
                </a:lnTo>
                <a:lnTo>
                  <a:pt x="49796" y="16637"/>
                </a:lnTo>
                <a:lnTo>
                  <a:pt x="36423" y="19710"/>
                </a:lnTo>
                <a:lnTo>
                  <a:pt x="49796" y="19405"/>
                </a:lnTo>
                <a:lnTo>
                  <a:pt x="61468" y="17246"/>
                </a:lnTo>
                <a:lnTo>
                  <a:pt x="69723" y="11404"/>
                </a:lnTo>
                <a:lnTo>
                  <a:pt x="72847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5603" y="617509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0" y="39677"/>
                </a:moveTo>
                <a:lnTo>
                  <a:pt x="46954" y="27971"/>
                </a:lnTo>
                <a:lnTo>
                  <a:pt x="54638" y="0"/>
                </a:lnTo>
                <a:lnTo>
                  <a:pt x="36425" y="19969"/>
                </a:lnTo>
                <a:lnTo>
                  <a:pt x="23050" y="23049"/>
                </a:lnTo>
                <a:lnTo>
                  <a:pt x="11382" y="29823"/>
                </a:lnTo>
                <a:lnTo>
                  <a:pt x="3130" y="36597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57391" y="736357"/>
            <a:ext cx="73025" cy="40005"/>
          </a:xfrm>
          <a:custGeom>
            <a:avLst/>
            <a:gdLst/>
            <a:ahLst/>
            <a:cxnLst/>
            <a:rect l="l" t="t" r="r" b="b"/>
            <a:pathLst>
              <a:path w="73025" h="40004">
                <a:moveTo>
                  <a:pt x="0" y="39677"/>
                </a:moveTo>
                <a:lnTo>
                  <a:pt x="36425" y="39677"/>
                </a:lnTo>
                <a:lnTo>
                  <a:pt x="49800" y="27971"/>
                </a:lnTo>
                <a:lnTo>
                  <a:pt x="61468" y="19937"/>
                </a:lnTo>
                <a:lnTo>
                  <a:pt x="69720" y="11853"/>
                </a:lnTo>
                <a:lnTo>
                  <a:pt x="72851" y="0"/>
                </a:lnTo>
                <a:lnTo>
                  <a:pt x="36425" y="0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39154" y="875043"/>
            <a:ext cx="91440" cy="54610"/>
          </a:xfrm>
          <a:custGeom>
            <a:avLst/>
            <a:gdLst/>
            <a:ahLst/>
            <a:cxnLst/>
            <a:rect l="l" t="t" r="r" b="b"/>
            <a:pathLst>
              <a:path w="91440" h="54609">
                <a:moveTo>
                  <a:pt x="0" y="39677"/>
                </a:moveTo>
                <a:lnTo>
                  <a:pt x="3130" y="50762"/>
                </a:lnTo>
                <a:lnTo>
                  <a:pt x="11383" y="54457"/>
                </a:lnTo>
                <a:lnTo>
                  <a:pt x="23050" y="50762"/>
                </a:lnTo>
                <a:lnTo>
                  <a:pt x="36425" y="39677"/>
                </a:lnTo>
                <a:lnTo>
                  <a:pt x="60329" y="36285"/>
                </a:lnTo>
                <a:lnTo>
                  <a:pt x="77404" y="27327"/>
                </a:lnTo>
                <a:lnTo>
                  <a:pt x="87648" y="14624"/>
                </a:lnTo>
                <a:lnTo>
                  <a:pt x="91063" y="0"/>
                </a:lnTo>
                <a:lnTo>
                  <a:pt x="54638" y="0"/>
                </a:lnTo>
                <a:lnTo>
                  <a:pt x="40978" y="14624"/>
                </a:lnTo>
                <a:lnTo>
                  <a:pt x="27319" y="27327"/>
                </a:lnTo>
                <a:lnTo>
                  <a:pt x="13659" y="36285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0941" y="1038548"/>
            <a:ext cx="91063" cy="6923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02729" y="1236645"/>
            <a:ext cx="72851" cy="69238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0938740" y="459168"/>
            <a:ext cx="73025" cy="133985"/>
            <a:chOff x="10938740" y="459168"/>
            <a:chExt cx="73025" cy="13398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8740" y="459168"/>
              <a:ext cx="72875" cy="741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938740" y="55823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73025" h="34925">
                  <a:moveTo>
                    <a:pt x="0" y="19707"/>
                  </a:moveTo>
                  <a:lnTo>
                    <a:pt x="3130" y="30792"/>
                  </a:lnTo>
                  <a:lnTo>
                    <a:pt x="11383" y="34487"/>
                  </a:lnTo>
                  <a:lnTo>
                    <a:pt x="23050" y="30792"/>
                  </a:lnTo>
                  <a:lnTo>
                    <a:pt x="36425" y="19707"/>
                  </a:lnTo>
                  <a:lnTo>
                    <a:pt x="49800" y="16627"/>
                  </a:lnTo>
                  <a:lnTo>
                    <a:pt x="61468" y="9853"/>
                  </a:lnTo>
                  <a:lnTo>
                    <a:pt x="69720" y="3079"/>
                  </a:lnTo>
                  <a:lnTo>
                    <a:pt x="72851" y="0"/>
                  </a:lnTo>
                  <a:lnTo>
                    <a:pt x="36425" y="0"/>
                  </a:lnTo>
                  <a:lnTo>
                    <a:pt x="23050" y="11393"/>
                  </a:lnTo>
                  <a:lnTo>
                    <a:pt x="11382" y="17243"/>
                  </a:lnTo>
                  <a:lnTo>
                    <a:pt x="3130" y="19399"/>
                  </a:lnTo>
                  <a:lnTo>
                    <a:pt x="0" y="1970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931341" y="637479"/>
            <a:ext cx="62230" cy="34925"/>
          </a:xfrm>
          <a:custGeom>
            <a:avLst/>
            <a:gdLst/>
            <a:ahLst/>
            <a:cxnLst/>
            <a:rect l="l" t="t" r="r" b="b"/>
            <a:pathLst>
              <a:path w="62229" h="34925">
                <a:moveTo>
                  <a:pt x="0" y="30792"/>
                </a:moveTo>
                <a:lnTo>
                  <a:pt x="2845" y="34487"/>
                </a:lnTo>
                <a:lnTo>
                  <a:pt x="12521" y="30792"/>
                </a:lnTo>
                <a:lnTo>
                  <a:pt x="25611" y="19707"/>
                </a:lnTo>
                <a:lnTo>
                  <a:pt x="38986" y="16627"/>
                </a:lnTo>
                <a:lnTo>
                  <a:pt x="50654" y="9853"/>
                </a:lnTo>
                <a:lnTo>
                  <a:pt x="58906" y="3079"/>
                </a:lnTo>
                <a:lnTo>
                  <a:pt x="62037" y="0"/>
                </a:lnTo>
                <a:lnTo>
                  <a:pt x="43824" y="0"/>
                </a:lnTo>
                <a:lnTo>
                  <a:pt x="22765" y="3079"/>
                </a:lnTo>
                <a:lnTo>
                  <a:pt x="11952" y="9853"/>
                </a:lnTo>
                <a:lnTo>
                  <a:pt x="7968" y="16627"/>
                </a:lnTo>
                <a:lnTo>
                  <a:pt x="7398" y="19707"/>
                </a:lnTo>
                <a:lnTo>
                  <a:pt x="0" y="307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20527" y="736357"/>
            <a:ext cx="73025" cy="40005"/>
          </a:xfrm>
          <a:custGeom>
            <a:avLst/>
            <a:gdLst/>
            <a:ahLst/>
            <a:cxnLst/>
            <a:rect l="l" t="t" r="r" b="b"/>
            <a:pathLst>
              <a:path w="73025" h="40004">
                <a:moveTo>
                  <a:pt x="0" y="39677"/>
                </a:moveTo>
                <a:lnTo>
                  <a:pt x="36425" y="39677"/>
                </a:lnTo>
                <a:lnTo>
                  <a:pt x="49800" y="27971"/>
                </a:lnTo>
                <a:lnTo>
                  <a:pt x="61468" y="19937"/>
                </a:lnTo>
                <a:lnTo>
                  <a:pt x="69720" y="11853"/>
                </a:lnTo>
                <a:lnTo>
                  <a:pt x="72851" y="0"/>
                </a:lnTo>
                <a:lnTo>
                  <a:pt x="36425" y="0"/>
                </a:lnTo>
                <a:lnTo>
                  <a:pt x="23050" y="3428"/>
                </a:lnTo>
                <a:lnTo>
                  <a:pt x="11382" y="12448"/>
                </a:lnTo>
                <a:lnTo>
                  <a:pt x="3130" y="25163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02315" y="855231"/>
            <a:ext cx="73025" cy="54610"/>
          </a:xfrm>
          <a:custGeom>
            <a:avLst/>
            <a:gdLst/>
            <a:ahLst/>
            <a:cxnLst/>
            <a:rect l="l" t="t" r="r" b="b"/>
            <a:pathLst>
              <a:path w="73025" h="54609">
                <a:moveTo>
                  <a:pt x="0" y="39677"/>
                </a:moveTo>
                <a:lnTo>
                  <a:pt x="569" y="50762"/>
                </a:lnTo>
                <a:lnTo>
                  <a:pt x="4553" y="54457"/>
                </a:lnTo>
                <a:lnTo>
                  <a:pt x="15367" y="50762"/>
                </a:lnTo>
                <a:lnTo>
                  <a:pt x="36425" y="39677"/>
                </a:lnTo>
                <a:lnTo>
                  <a:pt x="49800" y="36285"/>
                </a:lnTo>
                <a:lnTo>
                  <a:pt x="61468" y="27327"/>
                </a:lnTo>
                <a:lnTo>
                  <a:pt x="69720" y="14624"/>
                </a:lnTo>
                <a:lnTo>
                  <a:pt x="72851" y="0"/>
                </a:lnTo>
                <a:lnTo>
                  <a:pt x="36425" y="0"/>
                </a:lnTo>
                <a:lnTo>
                  <a:pt x="23050" y="11853"/>
                </a:lnTo>
                <a:lnTo>
                  <a:pt x="11382" y="19937"/>
                </a:lnTo>
                <a:lnTo>
                  <a:pt x="3130" y="27971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65865" y="998923"/>
            <a:ext cx="80645" cy="54610"/>
          </a:xfrm>
          <a:custGeom>
            <a:avLst/>
            <a:gdLst/>
            <a:ahLst/>
            <a:cxnLst/>
            <a:rect l="l" t="t" r="r" b="b"/>
            <a:pathLst>
              <a:path w="80645" h="54609">
                <a:moveTo>
                  <a:pt x="0" y="54457"/>
                </a:moveTo>
                <a:lnTo>
                  <a:pt x="49800" y="51066"/>
                </a:lnTo>
                <a:lnTo>
                  <a:pt x="72851" y="14780"/>
                </a:lnTo>
                <a:lnTo>
                  <a:pt x="80249" y="3695"/>
                </a:lnTo>
                <a:lnTo>
                  <a:pt x="77404" y="0"/>
                </a:lnTo>
                <a:lnTo>
                  <a:pt x="67728" y="3695"/>
                </a:lnTo>
                <a:lnTo>
                  <a:pt x="54638" y="14780"/>
                </a:lnTo>
                <a:lnTo>
                  <a:pt x="30734" y="18208"/>
                </a:lnTo>
                <a:lnTo>
                  <a:pt x="13659" y="27228"/>
                </a:lnTo>
                <a:lnTo>
                  <a:pt x="3414" y="39944"/>
                </a:lnTo>
                <a:lnTo>
                  <a:pt x="0" y="5445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9439" y="1177208"/>
            <a:ext cx="91440" cy="62865"/>
          </a:xfrm>
          <a:custGeom>
            <a:avLst/>
            <a:gdLst/>
            <a:ahLst/>
            <a:cxnLst/>
            <a:rect l="l" t="t" r="r" b="b"/>
            <a:pathLst>
              <a:path w="91440" h="62865">
                <a:moveTo>
                  <a:pt x="0" y="54457"/>
                </a:moveTo>
                <a:lnTo>
                  <a:pt x="3130" y="57228"/>
                </a:lnTo>
                <a:lnTo>
                  <a:pt x="11383" y="61847"/>
                </a:lnTo>
                <a:lnTo>
                  <a:pt x="23050" y="62771"/>
                </a:lnTo>
                <a:lnTo>
                  <a:pt x="36425" y="54457"/>
                </a:lnTo>
                <a:lnTo>
                  <a:pt x="50085" y="51066"/>
                </a:lnTo>
                <a:lnTo>
                  <a:pt x="63744" y="42107"/>
                </a:lnTo>
                <a:lnTo>
                  <a:pt x="77404" y="29404"/>
                </a:lnTo>
                <a:lnTo>
                  <a:pt x="91063" y="14780"/>
                </a:lnTo>
                <a:lnTo>
                  <a:pt x="87933" y="3695"/>
                </a:lnTo>
                <a:lnTo>
                  <a:pt x="79680" y="0"/>
                </a:lnTo>
                <a:lnTo>
                  <a:pt x="68013" y="3695"/>
                </a:lnTo>
                <a:lnTo>
                  <a:pt x="54638" y="14780"/>
                </a:lnTo>
                <a:lnTo>
                  <a:pt x="40978" y="18208"/>
                </a:lnTo>
                <a:lnTo>
                  <a:pt x="27319" y="27228"/>
                </a:lnTo>
                <a:lnTo>
                  <a:pt x="13659" y="39944"/>
                </a:lnTo>
                <a:lnTo>
                  <a:pt x="0" y="5445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2990" y="1390111"/>
            <a:ext cx="73025" cy="48260"/>
          </a:xfrm>
          <a:custGeom>
            <a:avLst/>
            <a:gdLst/>
            <a:ahLst/>
            <a:cxnLst/>
            <a:rect l="l" t="t" r="r" b="b"/>
            <a:pathLst>
              <a:path w="73025" h="48259">
                <a:moveTo>
                  <a:pt x="0" y="39677"/>
                </a:moveTo>
                <a:lnTo>
                  <a:pt x="3130" y="42448"/>
                </a:lnTo>
                <a:lnTo>
                  <a:pt x="11383" y="47067"/>
                </a:lnTo>
                <a:lnTo>
                  <a:pt x="23050" y="47991"/>
                </a:lnTo>
                <a:lnTo>
                  <a:pt x="36425" y="39677"/>
                </a:lnTo>
                <a:lnTo>
                  <a:pt x="49800" y="36285"/>
                </a:lnTo>
                <a:lnTo>
                  <a:pt x="61468" y="27327"/>
                </a:lnTo>
                <a:lnTo>
                  <a:pt x="69720" y="14624"/>
                </a:lnTo>
                <a:lnTo>
                  <a:pt x="72851" y="0"/>
                </a:lnTo>
                <a:lnTo>
                  <a:pt x="36425" y="0"/>
                </a:lnTo>
                <a:lnTo>
                  <a:pt x="23050" y="3428"/>
                </a:lnTo>
                <a:lnTo>
                  <a:pt x="11382" y="12448"/>
                </a:lnTo>
                <a:lnTo>
                  <a:pt x="3130" y="25163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0108" y="478992"/>
            <a:ext cx="91440" cy="173355"/>
          </a:xfrm>
          <a:custGeom>
            <a:avLst/>
            <a:gdLst/>
            <a:ahLst/>
            <a:cxnLst/>
            <a:rect l="l" t="t" r="r" b="b"/>
            <a:pathLst>
              <a:path w="91440" h="173354">
                <a:moveTo>
                  <a:pt x="72847" y="138684"/>
                </a:moveTo>
                <a:lnTo>
                  <a:pt x="36423" y="138684"/>
                </a:lnTo>
                <a:lnTo>
                  <a:pt x="23050" y="141757"/>
                </a:lnTo>
                <a:lnTo>
                  <a:pt x="11379" y="148539"/>
                </a:lnTo>
                <a:lnTo>
                  <a:pt x="3124" y="155308"/>
                </a:lnTo>
                <a:lnTo>
                  <a:pt x="0" y="158381"/>
                </a:lnTo>
                <a:lnTo>
                  <a:pt x="279" y="169468"/>
                </a:lnTo>
                <a:lnTo>
                  <a:pt x="2273" y="173164"/>
                </a:lnTo>
                <a:lnTo>
                  <a:pt x="7683" y="169468"/>
                </a:lnTo>
                <a:lnTo>
                  <a:pt x="18211" y="158381"/>
                </a:lnTo>
                <a:lnTo>
                  <a:pt x="39560" y="158076"/>
                </a:lnTo>
                <a:lnTo>
                  <a:pt x="52362" y="155930"/>
                </a:lnTo>
                <a:lnTo>
                  <a:pt x="61747" y="150075"/>
                </a:lnTo>
                <a:lnTo>
                  <a:pt x="72847" y="138684"/>
                </a:lnTo>
                <a:close/>
              </a:path>
              <a:path w="91440" h="173354">
                <a:moveTo>
                  <a:pt x="72847" y="79248"/>
                </a:moveTo>
                <a:lnTo>
                  <a:pt x="36423" y="79248"/>
                </a:lnTo>
                <a:lnTo>
                  <a:pt x="25615" y="82321"/>
                </a:lnTo>
                <a:lnTo>
                  <a:pt x="10807" y="95872"/>
                </a:lnTo>
                <a:lnTo>
                  <a:pt x="0" y="98945"/>
                </a:lnTo>
                <a:lnTo>
                  <a:pt x="36423" y="98945"/>
                </a:lnTo>
                <a:lnTo>
                  <a:pt x="49796" y="95872"/>
                </a:lnTo>
                <a:lnTo>
                  <a:pt x="61468" y="89103"/>
                </a:lnTo>
                <a:lnTo>
                  <a:pt x="69723" y="82321"/>
                </a:lnTo>
                <a:lnTo>
                  <a:pt x="72847" y="79248"/>
                </a:lnTo>
                <a:close/>
              </a:path>
              <a:path w="91440" h="173354">
                <a:moveTo>
                  <a:pt x="72872" y="0"/>
                </a:moveTo>
                <a:lnTo>
                  <a:pt x="59499" y="3073"/>
                </a:lnTo>
                <a:lnTo>
                  <a:pt x="47828" y="9842"/>
                </a:lnTo>
                <a:lnTo>
                  <a:pt x="39573" y="16624"/>
                </a:lnTo>
                <a:lnTo>
                  <a:pt x="36449" y="19697"/>
                </a:lnTo>
                <a:lnTo>
                  <a:pt x="39573" y="19392"/>
                </a:lnTo>
                <a:lnTo>
                  <a:pt x="47828" y="17233"/>
                </a:lnTo>
                <a:lnTo>
                  <a:pt x="59499" y="11391"/>
                </a:lnTo>
                <a:lnTo>
                  <a:pt x="72872" y="0"/>
                </a:lnTo>
                <a:close/>
              </a:path>
              <a:path w="91440" h="173354">
                <a:moveTo>
                  <a:pt x="91059" y="39509"/>
                </a:moveTo>
                <a:lnTo>
                  <a:pt x="18211" y="39509"/>
                </a:lnTo>
                <a:lnTo>
                  <a:pt x="21336" y="50901"/>
                </a:lnTo>
                <a:lnTo>
                  <a:pt x="29591" y="56756"/>
                </a:lnTo>
                <a:lnTo>
                  <a:pt x="41262" y="58915"/>
                </a:lnTo>
                <a:lnTo>
                  <a:pt x="54635" y="59220"/>
                </a:lnTo>
                <a:lnTo>
                  <a:pt x="68008" y="47828"/>
                </a:lnTo>
                <a:lnTo>
                  <a:pt x="79679" y="41973"/>
                </a:lnTo>
                <a:lnTo>
                  <a:pt x="87934" y="39827"/>
                </a:lnTo>
                <a:lnTo>
                  <a:pt x="91059" y="395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94502" y="701725"/>
            <a:ext cx="80645" cy="34925"/>
          </a:xfrm>
          <a:custGeom>
            <a:avLst/>
            <a:gdLst/>
            <a:ahLst/>
            <a:cxnLst/>
            <a:rect l="l" t="t" r="r" b="b"/>
            <a:pathLst>
              <a:path w="80645" h="34925">
                <a:moveTo>
                  <a:pt x="0" y="34684"/>
                </a:moveTo>
                <a:lnTo>
                  <a:pt x="49516" y="31605"/>
                </a:lnTo>
                <a:lnTo>
                  <a:pt x="80250" y="14977"/>
                </a:lnTo>
                <a:lnTo>
                  <a:pt x="77119" y="3744"/>
                </a:lnTo>
                <a:lnTo>
                  <a:pt x="68867" y="0"/>
                </a:lnTo>
                <a:lnTo>
                  <a:pt x="57199" y="3744"/>
                </a:lnTo>
                <a:lnTo>
                  <a:pt x="43824" y="14977"/>
                </a:lnTo>
                <a:lnTo>
                  <a:pt x="30449" y="15285"/>
                </a:lnTo>
                <a:lnTo>
                  <a:pt x="18781" y="17440"/>
                </a:lnTo>
                <a:lnTo>
                  <a:pt x="10529" y="23291"/>
                </a:lnTo>
                <a:lnTo>
                  <a:pt x="7398" y="34684"/>
                </a:lnTo>
                <a:lnTo>
                  <a:pt x="0" y="3468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65451" y="815764"/>
            <a:ext cx="73025" cy="40005"/>
          </a:xfrm>
          <a:custGeom>
            <a:avLst/>
            <a:gdLst/>
            <a:ahLst/>
            <a:cxnLst/>
            <a:rect l="l" t="t" r="r" b="b"/>
            <a:pathLst>
              <a:path w="73025" h="40005">
                <a:moveTo>
                  <a:pt x="0" y="19707"/>
                </a:moveTo>
                <a:lnTo>
                  <a:pt x="3130" y="31100"/>
                </a:lnTo>
                <a:lnTo>
                  <a:pt x="11383" y="36951"/>
                </a:lnTo>
                <a:lnTo>
                  <a:pt x="23050" y="39106"/>
                </a:lnTo>
                <a:lnTo>
                  <a:pt x="36425" y="39414"/>
                </a:lnTo>
                <a:lnTo>
                  <a:pt x="49800" y="36027"/>
                </a:lnTo>
                <a:lnTo>
                  <a:pt x="61468" y="27097"/>
                </a:lnTo>
                <a:lnTo>
                  <a:pt x="69720" y="14472"/>
                </a:lnTo>
                <a:lnTo>
                  <a:pt x="72851" y="0"/>
                </a:lnTo>
                <a:lnTo>
                  <a:pt x="54638" y="0"/>
                </a:lnTo>
                <a:lnTo>
                  <a:pt x="30734" y="3079"/>
                </a:lnTo>
                <a:lnTo>
                  <a:pt x="13659" y="9853"/>
                </a:lnTo>
                <a:lnTo>
                  <a:pt x="3414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39839" y="939447"/>
            <a:ext cx="80645" cy="54610"/>
          </a:xfrm>
          <a:custGeom>
            <a:avLst/>
            <a:gdLst/>
            <a:ahLst/>
            <a:cxnLst/>
            <a:rect l="l" t="t" r="r" b="b"/>
            <a:pathLst>
              <a:path w="80645" h="54609">
                <a:moveTo>
                  <a:pt x="0" y="46077"/>
                </a:moveTo>
                <a:lnTo>
                  <a:pt x="2845" y="51928"/>
                </a:lnTo>
                <a:lnTo>
                  <a:pt x="12521" y="54084"/>
                </a:lnTo>
                <a:lnTo>
                  <a:pt x="25611" y="54391"/>
                </a:lnTo>
                <a:lnTo>
                  <a:pt x="49516" y="51004"/>
                </a:lnTo>
                <a:lnTo>
                  <a:pt x="66590" y="42074"/>
                </a:lnTo>
                <a:lnTo>
                  <a:pt x="76835" y="29449"/>
                </a:lnTo>
                <a:lnTo>
                  <a:pt x="80250" y="14977"/>
                </a:lnTo>
                <a:lnTo>
                  <a:pt x="77119" y="3744"/>
                </a:lnTo>
                <a:lnTo>
                  <a:pt x="68867" y="0"/>
                </a:lnTo>
                <a:lnTo>
                  <a:pt x="57199" y="3744"/>
                </a:lnTo>
                <a:lnTo>
                  <a:pt x="43824" y="14977"/>
                </a:lnTo>
                <a:lnTo>
                  <a:pt x="30449" y="18056"/>
                </a:lnTo>
                <a:lnTo>
                  <a:pt x="18781" y="24831"/>
                </a:lnTo>
                <a:lnTo>
                  <a:pt x="10529" y="31605"/>
                </a:lnTo>
                <a:lnTo>
                  <a:pt x="7398" y="34684"/>
                </a:lnTo>
                <a:lnTo>
                  <a:pt x="0" y="460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03390" y="1092953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90">
                <a:moveTo>
                  <a:pt x="0" y="51070"/>
                </a:moveTo>
                <a:lnTo>
                  <a:pt x="2845" y="56921"/>
                </a:lnTo>
                <a:lnTo>
                  <a:pt x="12521" y="59076"/>
                </a:lnTo>
                <a:lnTo>
                  <a:pt x="25611" y="59384"/>
                </a:lnTo>
                <a:lnTo>
                  <a:pt x="41832" y="55997"/>
                </a:lnTo>
                <a:lnTo>
                  <a:pt x="59760" y="47067"/>
                </a:lnTo>
                <a:lnTo>
                  <a:pt x="74273" y="34442"/>
                </a:lnTo>
                <a:lnTo>
                  <a:pt x="80250" y="19969"/>
                </a:lnTo>
                <a:lnTo>
                  <a:pt x="77119" y="8424"/>
                </a:lnTo>
                <a:lnTo>
                  <a:pt x="68867" y="2496"/>
                </a:lnTo>
                <a:lnTo>
                  <a:pt x="57199" y="312"/>
                </a:lnTo>
                <a:lnTo>
                  <a:pt x="43824" y="0"/>
                </a:lnTo>
                <a:lnTo>
                  <a:pt x="7398" y="39677"/>
                </a:lnTo>
                <a:lnTo>
                  <a:pt x="0" y="510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56151" y="1282783"/>
            <a:ext cx="73025" cy="48260"/>
          </a:xfrm>
          <a:custGeom>
            <a:avLst/>
            <a:gdLst/>
            <a:ahLst/>
            <a:cxnLst/>
            <a:rect l="l" t="t" r="r" b="b"/>
            <a:pathLst>
              <a:path w="73025" h="48259">
                <a:moveTo>
                  <a:pt x="0" y="28132"/>
                </a:moveTo>
                <a:lnTo>
                  <a:pt x="3130" y="39525"/>
                </a:lnTo>
                <a:lnTo>
                  <a:pt x="11383" y="45375"/>
                </a:lnTo>
                <a:lnTo>
                  <a:pt x="23050" y="47531"/>
                </a:lnTo>
                <a:lnTo>
                  <a:pt x="36425" y="47839"/>
                </a:lnTo>
                <a:lnTo>
                  <a:pt x="49800" y="44452"/>
                </a:lnTo>
                <a:lnTo>
                  <a:pt x="61468" y="35522"/>
                </a:lnTo>
                <a:lnTo>
                  <a:pt x="69720" y="22897"/>
                </a:lnTo>
                <a:lnTo>
                  <a:pt x="72851" y="8424"/>
                </a:lnTo>
                <a:lnTo>
                  <a:pt x="69720" y="5616"/>
                </a:lnTo>
                <a:lnTo>
                  <a:pt x="61468" y="936"/>
                </a:lnTo>
                <a:lnTo>
                  <a:pt x="49800" y="0"/>
                </a:lnTo>
                <a:lnTo>
                  <a:pt x="36425" y="8424"/>
                </a:lnTo>
                <a:lnTo>
                  <a:pt x="23050" y="11504"/>
                </a:lnTo>
                <a:lnTo>
                  <a:pt x="11382" y="18278"/>
                </a:lnTo>
                <a:lnTo>
                  <a:pt x="3130" y="25052"/>
                </a:lnTo>
                <a:lnTo>
                  <a:pt x="0" y="281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01489" y="1489147"/>
            <a:ext cx="73025" cy="48260"/>
          </a:xfrm>
          <a:custGeom>
            <a:avLst/>
            <a:gdLst/>
            <a:ahLst/>
            <a:cxnLst/>
            <a:rect l="l" t="t" r="r" b="b"/>
            <a:pathLst>
              <a:path w="73025" h="48259">
                <a:moveTo>
                  <a:pt x="0" y="39677"/>
                </a:moveTo>
                <a:lnTo>
                  <a:pt x="3130" y="42448"/>
                </a:lnTo>
                <a:lnTo>
                  <a:pt x="11383" y="47067"/>
                </a:lnTo>
                <a:lnTo>
                  <a:pt x="23050" y="47991"/>
                </a:lnTo>
                <a:lnTo>
                  <a:pt x="36425" y="39677"/>
                </a:lnTo>
                <a:lnTo>
                  <a:pt x="47239" y="39369"/>
                </a:lnTo>
                <a:lnTo>
                  <a:pt x="54638" y="37213"/>
                </a:lnTo>
                <a:lnTo>
                  <a:pt x="62037" y="31363"/>
                </a:lnTo>
                <a:lnTo>
                  <a:pt x="72851" y="19969"/>
                </a:lnTo>
                <a:lnTo>
                  <a:pt x="69720" y="8424"/>
                </a:lnTo>
                <a:lnTo>
                  <a:pt x="61468" y="2496"/>
                </a:lnTo>
                <a:lnTo>
                  <a:pt x="49800" y="312"/>
                </a:lnTo>
                <a:lnTo>
                  <a:pt x="36425" y="0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92162" y="993891"/>
            <a:ext cx="73025" cy="59690"/>
          </a:xfrm>
          <a:custGeom>
            <a:avLst/>
            <a:gdLst/>
            <a:ahLst/>
            <a:cxnLst/>
            <a:rect l="l" t="t" r="r" b="b"/>
            <a:pathLst>
              <a:path w="73025" h="59690">
                <a:moveTo>
                  <a:pt x="0" y="39677"/>
                </a:moveTo>
                <a:lnTo>
                  <a:pt x="3130" y="51070"/>
                </a:lnTo>
                <a:lnTo>
                  <a:pt x="11383" y="56921"/>
                </a:lnTo>
                <a:lnTo>
                  <a:pt x="23050" y="59076"/>
                </a:lnTo>
                <a:lnTo>
                  <a:pt x="36425" y="59384"/>
                </a:lnTo>
                <a:lnTo>
                  <a:pt x="49800" y="55997"/>
                </a:lnTo>
                <a:lnTo>
                  <a:pt x="61468" y="47067"/>
                </a:lnTo>
                <a:lnTo>
                  <a:pt x="69720" y="34442"/>
                </a:lnTo>
                <a:lnTo>
                  <a:pt x="72851" y="19969"/>
                </a:lnTo>
                <a:lnTo>
                  <a:pt x="72566" y="16849"/>
                </a:lnTo>
                <a:lnTo>
                  <a:pt x="70574" y="9984"/>
                </a:lnTo>
                <a:lnTo>
                  <a:pt x="65167" y="3120"/>
                </a:lnTo>
                <a:lnTo>
                  <a:pt x="54638" y="0"/>
                </a:lnTo>
                <a:lnTo>
                  <a:pt x="30734" y="11853"/>
                </a:lnTo>
                <a:lnTo>
                  <a:pt x="13659" y="19937"/>
                </a:lnTo>
                <a:lnTo>
                  <a:pt x="3414" y="27971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48338" y="1172360"/>
            <a:ext cx="69850" cy="40005"/>
          </a:xfrm>
          <a:custGeom>
            <a:avLst/>
            <a:gdLst/>
            <a:ahLst/>
            <a:cxnLst/>
            <a:rect l="l" t="t" r="r" b="b"/>
            <a:pathLst>
              <a:path w="69850" h="40005">
                <a:moveTo>
                  <a:pt x="0" y="31100"/>
                </a:moveTo>
                <a:lnTo>
                  <a:pt x="2845" y="36951"/>
                </a:lnTo>
                <a:lnTo>
                  <a:pt x="12521" y="39106"/>
                </a:lnTo>
                <a:lnTo>
                  <a:pt x="25611" y="39414"/>
                </a:lnTo>
                <a:lnTo>
                  <a:pt x="38986" y="36335"/>
                </a:lnTo>
                <a:lnTo>
                  <a:pt x="50654" y="29560"/>
                </a:lnTo>
                <a:lnTo>
                  <a:pt x="58906" y="22786"/>
                </a:lnTo>
                <a:lnTo>
                  <a:pt x="62037" y="19707"/>
                </a:lnTo>
                <a:lnTo>
                  <a:pt x="69436" y="8313"/>
                </a:lnTo>
                <a:lnTo>
                  <a:pt x="66590" y="2463"/>
                </a:lnTo>
                <a:lnTo>
                  <a:pt x="56914" y="307"/>
                </a:lnTo>
                <a:lnTo>
                  <a:pt x="43824" y="0"/>
                </a:lnTo>
                <a:lnTo>
                  <a:pt x="30449" y="3079"/>
                </a:lnTo>
                <a:lnTo>
                  <a:pt x="18781" y="9853"/>
                </a:lnTo>
                <a:lnTo>
                  <a:pt x="10529" y="16627"/>
                </a:lnTo>
                <a:lnTo>
                  <a:pt x="7398" y="19707"/>
                </a:lnTo>
                <a:lnTo>
                  <a:pt x="0" y="3110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93676" y="1350487"/>
            <a:ext cx="62230" cy="48260"/>
          </a:xfrm>
          <a:custGeom>
            <a:avLst/>
            <a:gdLst/>
            <a:ahLst/>
            <a:cxnLst/>
            <a:rect l="l" t="t" r="r" b="b"/>
            <a:pathLst>
              <a:path w="62229" h="48259">
                <a:moveTo>
                  <a:pt x="0" y="42448"/>
                </a:moveTo>
                <a:lnTo>
                  <a:pt x="2845" y="47067"/>
                </a:lnTo>
                <a:lnTo>
                  <a:pt x="12521" y="47991"/>
                </a:lnTo>
                <a:lnTo>
                  <a:pt x="25611" y="39677"/>
                </a:lnTo>
                <a:lnTo>
                  <a:pt x="38986" y="39369"/>
                </a:lnTo>
                <a:lnTo>
                  <a:pt x="50654" y="37213"/>
                </a:lnTo>
                <a:lnTo>
                  <a:pt x="58906" y="31363"/>
                </a:lnTo>
                <a:lnTo>
                  <a:pt x="62037" y="19969"/>
                </a:lnTo>
                <a:lnTo>
                  <a:pt x="61752" y="8424"/>
                </a:lnTo>
                <a:lnTo>
                  <a:pt x="59760" y="2496"/>
                </a:lnTo>
                <a:lnTo>
                  <a:pt x="54353" y="312"/>
                </a:lnTo>
                <a:lnTo>
                  <a:pt x="43824" y="0"/>
                </a:lnTo>
                <a:lnTo>
                  <a:pt x="30449" y="3428"/>
                </a:lnTo>
                <a:lnTo>
                  <a:pt x="18781" y="12448"/>
                </a:lnTo>
                <a:lnTo>
                  <a:pt x="10529" y="25163"/>
                </a:lnTo>
                <a:lnTo>
                  <a:pt x="7398" y="39677"/>
                </a:lnTo>
                <a:lnTo>
                  <a:pt x="0" y="4244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28200" y="1568554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5">
                <a:moveTo>
                  <a:pt x="0" y="19707"/>
                </a:moveTo>
                <a:lnTo>
                  <a:pt x="2845" y="31100"/>
                </a:lnTo>
                <a:lnTo>
                  <a:pt x="9106" y="36951"/>
                </a:lnTo>
                <a:lnTo>
                  <a:pt x="15367" y="39106"/>
                </a:lnTo>
                <a:lnTo>
                  <a:pt x="18212" y="39414"/>
                </a:lnTo>
                <a:lnTo>
                  <a:pt x="31587" y="36027"/>
                </a:lnTo>
                <a:lnTo>
                  <a:pt x="43255" y="27097"/>
                </a:lnTo>
                <a:lnTo>
                  <a:pt x="51508" y="14472"/>
                </a:lnTo>
                <a:lnTo>
                  <a:pt x="54638" y="0"/>
                </a:lnTo>
                <a:lnTo>
                  <a:pt x="36425" y="0"/>
                </a:lnTo>
                <a:lnTo>
                  <a:pt x="25611" y="307"/>
                </a:lnTo>
                <a:lnTo>
                  <a:pt x="18212" y="2463"/>
                </a:lnTo>
                <a:lnTo>
                  <a:pt x="10813" y="831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55323" y="1033673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90">
                <a:moveTo>
                  <a:pt x="0" y="19707"/>
                </a:moveTo>
                <a:lnTo>
                  <a:pt x="569" y="34220"/>
                </a:lnTo>
                <a:lnTo>
                  <a:pt x="4553" y="46936"/>
                </a:lnTo>
                <a:lnTo>
                  <a:pt x="15367" y="55956"/>
                </a:lnTo>
                <a:lnTo>
                  <a:pt x="36425" y="59384"/>
                </a:lnTo>
                <a:lnTo>
                  <a:pt x="49800" y="55956"/>
                </a:lnTo>
                <a:lnTo>
                  <a:pt x="61468" y="46936"/>
                </a:lnTo>
                <a:lnTo>
                  <a:pt x="69720" y="34220"/>
                </a:lnTo>
                <a:lnTo>
                  <a:pt x="72851" y="19707"/>
                </a:lnTo>
                <a:lnTo>
                  <a:pt x="80250" y="8313"/>
                </a:lnTo>
                <a:lnTo>
                  <a:pt x="77404" y="2463"/>
                </a:lnTo>
                <a:lnTo>
                  <a:pt x="67728" y="307"/>
                </a:lnTo>
                <a:lnTo>
                  <a:pt x="54638" y="0"/>
                </a:lnTo>
                <a:lnTo>
                  <a:pt x="30734" y="3079"/>
                </a:lnTo>
                <a:lnTo>
                  <a:pt x="13659" y="9853"/>
                </a:lnTo>
                <a:lnTo>
                  <a:pt x="3414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00661" y="1191988"/>
            <a:ext cx="73025" cy="59690"/>
          </a:xfrm>
          <a:custGeom>
            <a:avLst/>
            <a:gdLst/>
            <a:ahLst/>
            <a:cxnLst/>
            <a:rect l="l" t="t" r="r" b="b"/>
            <a:pathLst>
              <a:path w="73025" h="59690">
                <a:moveTo>
                  <a:pt x="0" y="39677"/>
                </a:moveTo>
                <a:lnTo>
                  <a:pt x="569" y="51070"/>
                </a:lnTo>
                <a:lnTo>
                  <a:pt x="4553" y="56921"/>
                </a:lnTo>
                <a:lnTo>
                  <a:pt x="15367" y="59076"/>
                </a:lnTo>
                <a:lnTo>
                  <a:pt x="36425" y="59384"/>
                </a:lnTo>
                <a:lnTo>
                  <a:pt x="49800" y="55997"/>
                </a:lnTo>
                <a:lnTo>
                  <a:pt x="61468" y="47067"/>
                </a:lnTo>
                <a:lnTo>
                  <a:pt x="69720" y="34442"/>
                </a:lnTo>
                <a:lnTo>
                  <a:pt x="72851" y="19969"/>
                </a:lnTo>
                <a:lnTo>
                  <a:pt x="72566" y="16849"/>
                </a:lnTo>
                <a:lnTo>
                  <a:pt x="70574" y="9984"/>
                </a:lnTo>
                <a:lnTo>
                  <a:pt x="65167" y="3120"/>
                </a:lnTo>
                <a:lnTo>
                  <a:pt x="54638" y="0"/>
                </a:lnTo>
                <a:lnTo>
                  <a:pt x="30734" y="3428"/>
                </a:lnTo>
                <a:lnTo>
                  <a:pt x="13659" y="12448"/>
                </a:lnTo>
                <a:lnTo>
                  <a:pt x="3414" y="25163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45999" y="1390269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5">
                <a:moveTo>
                  <a:pt x="0" y="19707"/>
                </a:moveTo>
                <a:lnTo>
                  <a:pt x="284" y="31100"/>
                </a:lnTo>
                <a:lnTo>
                  <a:pt x="2276" y="36951"/>
                </a:lnTo>
                <a:lnTo>
                  <a:pt x="7683" y="39106"/>
                </a:lnTo>
                <a:lnTo>
                  <a:pt x="18212" y="39414"/>
                </a:lnTo>
                <a:lnTo>
                  <a:pt x="31587" y="39106"/>
                </a:lnTo>
                <a:lnTo>
                  <a:pt x="43255" y="36951"/>
                </a:lnTo>
                <a:lnTo>
                  <a:pt x="51508" y="31100"/>
                </a:lnTo>
                <a:lnTo>
                  <a:pt x="54638" y="19707"/>
                </a:lnTo>
                <a:lnTo>
                  <a:pt x="54353" y="8313"/>
                </a:lnTo>
                <a:lnTo>
                  <a:pt x="52361" y="2463"/>
                </a:lnTo>
                <a:lnTo>
                  <a:pt x="46954" y="307"/>
                </a:lnTo>
                <a:lnTo>
                  <a:pt x="36425" y="0"/>
                </a:lnTo>
                <a:lnTo>
                  <a:pt x="23050" y="3079"/>
                </a:lnTo>
                <a:lnTo>
                  <a:pt x="11382" y="9853"/>
                </a:lnTo>
                <a:lnTo>
                  <a:pt x="3130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73123" y="1588366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5">
                <a:moveTo>
                  <a:pt x="0" y="19707"/>
                </a:moveTo>
                <a:lnTo>
                  <a:pt x="284" y="31100"/>
                </a:lnTo>
                <a:lnTo>
                  <a:pt x="2276" y="36951"/>
                </a:lnTo>
                <a:lnTo>
                  <a:pt x="7683" y="39106"/>
                </a:lnTo>
                <a:lnTo>
                  <a:pt x="18212" y="39414"/>
                </a:lnTo>
                <a:lnTo>
                  <a:pt x="29026" y="39106"/>
                </a:lnTo>
                <a:lnTo>
                  <a:pt x="36425" y="36951"/>
                </a:lnTo>
                <a:lnTo>
                  <a:pt x="43824" y="31100"/>
                </a:lnTo>
                <a:lnTo>
                  <a:pt x="54638" y="19707"/>
                </a:lnTo>
                <a:lnTo>
                  <a:pt x="36425" y="0"/>
                </a:lnTo>
                <a:lnTo>
                  <a:pt x="23050" y="11393"/>
                </a:lnTo>
                <a:lnTo>
                  <a:pt x="11382" y="17243"/>
                </a:lnTo>
                <a:lnTo>
                  <a:pt x="3130" y="19399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29274" y="1033516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90">
                <a:moveTo>
                  <a:pt x="0" y="42756"/>
                </a:moveTo>
                <a:lnTo>
                  <a:pt x="2845" y="49530"/>
                </a:lnTo>
                <a:lnTo>
                  <a:pt x="12521" y="56305"/>
                </a:lnTo>
                <a:lnTo>
                  <a:pt x="25611" y="59384"/>
                </a:lnTo>
                <a:lnTo>
                  <a:pt x="41832" y="56305"/>
                </a:lnTo>
                <a:lnTo>
                  <a:pt x="59760" y="49530"/>
                </a:lnTo>
                <a:lnTo>
                  <a:pt x="74274" y="42756"/>
                </a:lnTo>
                <a:lnTo>
                  <a:pt x="80250" y="39677"/>
                </a:lnTo>
                <a:lnTo>
                  <a:pt x="79680" y="25163"/>
                </a:lnTo>
                <a:lnTo>
                  <a:pt x="75696" y="12448"/>
                </a:lnTo>
                <a:lnTo>
                  <a:pt x="64882" y="3428"/>
                </a:lnTo>
                <a:lnTo>
                  <a:pt x="43824" y="0"/>
                </a:lnTo>
                <a:lnTo>
                  <a:pt x="30449" y="3428"/>
                </a:lnTo>
                <a:lnTo>
                  <a:pt x="18781" y="12448"/>
                </a:lnTo>
                <a:lnTo>
                  <a:pt x="10529" y="25163"/>
                </a:lnTo>
                <a:lnTo>
                  <a:pt x="7398" y="39677"/>
                </a:lnTo>
                <a:lnTo>
                  <a:pt x="0" y="427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63797" y="1211958"/>
            <a:ext cx="80645" cy="47625"/>
          </a:xfrm>
          <a:custGeom>
            <a:avLst/>
            <a:gdLst/>
            <a:ahLst/>
            <a:cxnLst/>
            <a:rect l="l" t="t" r="r" b="b"/>
            <a:pathLst>
              <a:path w="80645" h="47625">
                <a:moveTo>
                  <a:pt x="0" y="19707"/>
                </a:moveTo>
                <a:lnTo>
                  <a:pt x="3130" y="31100"/>
                </a:lnTo>
                <a:lnTo>
                  <a:pt x="11383" y="36951"/>
                </a:lnTo>
                <a:lnTo>
                  <a:pt x="23050" y="39106"/>
                </a:lnTo>
                <a:lnTo>
                  <a:pt x="36425" y="39414"/>
                </a:lnTo>
                <a:lnTo>
                  <a:pt x="49800" y="47531"/>
                </a:lnTo>
                <a:lnTo>
                  <a:pt x="61468" y="44439"/>
                </a:lnTo>
                <a:lnTo>
                  <a:pt x="69720" y="33908"/>
                </a:lnTo>
                <a:lnTo>
                  <a:pt x="72851" y="19707"/>
                </a:lnTo>
                <a:lnTo>
                  <a:pt x="80250" y="8313"/>
                </a:lnTo>
                <a:lnTo>
                  <a:pt x="77404" y="2463"/>
                </a:lnTo>
                <a:lnTo>
                  <a:pt x="67728" y="307"/>
                </a:lnTo>
                <a:lnTo>
                  <a:pt x="54638" y="0"/>
                </a:lnTo>
                <a:lnTo>
                  <a:pt x="40978" y="307"/>
                </a:lnTo>
                <a:lnTo>
                  <a:pt x="27319" y="2463"/>
                </a:lnTo>
                <a:lnTo>
                  <a:pt x="13659" y="831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01737" y="1390269"/>
            <a:ext cx="62230" cy="59690"/>
          </a:xfrm>
          <a:custGeom>
            <a:avLst/>
            <a:gdLst/>
            <a:ahLst/>
            <a:cxnLst/>
            <a:rect l="l" t="t" r="r" b="b"/>
            <a:pathLst>
              <a:path w="62229" h="59690">
                <a:moveTo>
                  <a:pt x="0" y="34220"/>
                </a:moveTo>
                <a:lnTo>
                  <a:pt x="2845" y="46936"/>
                </a:lnTo>
                <a:lnTo>
                  <a:pt x="12521" y="55956"/>
                </a:lnTo>
                <a:lnTo>
                  <a:pt x="25611" y="59384"/>
                </a:lnTo>
                <a:lnTo>
                  <a:pt x="38986" y="55956"/>
                </a:lnTo>
                <a:lnTo>
                  <a:pt x="50654" y="46936"/>
                </a:lnTo>
                <a:lnTo>
                  <a:pt x="58906" y="34220"/>
                </a:lnTo>
                <a:lnTo>
                  <a:pt x="62037" y="19707"/>
                </a:lnTo>
                <a:lnTo>
                  <a:pt x="61752" y="16627"/>
                </a:lnTo>
                <a:lnTo>
                  <a:pt x="59760" y="9853"/>
                </a:lnTo>
                <a:lnTo>
                  <a:pt x="54353" y="3079"/>
                </a:lnTo>
                <a:lnTo>
                  <a:pt x="43824" y="0"/>
                </a:lnTo>
                <a:lnTo>
                  <a:pt x="30449" y="3079"/>
                </a:lnTo>
                <a:lnTo>
                  <a:pt x="18781" y="9853"/>
                </a:lnTo>
                <a:lnTo>
                  <a:pt x="10529" y="16627"/>
                </a:lnTo>
                <a:lnTo>
                  <a:pt x="7398" y="19707"/>
                </a:lnTo>
                <a:lnTo>
                  <a:pt x="0" y="342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28504" y="1608178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0" y="19707"/>
                </a:moveTo>
                <a:lnTo>
                  <a:pt x="44109" y="19707"/>
                </a:lnTo>
                <a:lnTo>
                  <a:pt x="43824" y="8313"/>
                </a:lnTo>
                <a:lnTo>
                  <a:pt x="41832" y="2463"/>
                </a:lnTo>
                <a:lnTo>
                  <a:pt x="36425" y="307"/>
                </a:lnTo>
                <a:lnTo>
                  <a:pt x="25896" y="0"/>
                </a:lnTo>
                <a:lnTo>
                  <a:pt x="15367" y="307"/>
                </a:lnTo>
                <a:lnTo>
                  <a:pt x="9960" y="2463"/>
                </a:lnTo>
                <a:lnTo>
                  <a:pt x="7968" y="8313"/>
                </a:lnTo>
                <a:lnTo>
                  <a:pt x="7683" y="1970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10575" y="1013861"/>
            <a:ext cx="87649" cy="67386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9645123" y="1192172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90">
                <a:moveTo>
                  <a:pt x="0" y="19707"/>
                </a:moveTo>
                <a:lnTo>
                  <a:pt x="284" y="34220"/>
                </a:lnTo>
                <a:lnTo>
                  <a:pt x="2276" y="46936"/>
                </a:lnTo>
                <a:lnTo>
                  <a:pt x="7683" y="55956"/>
                </a:lnTo>
                <a:lnTo>
                  <a:pt x="18212" y="59384"/>
                </a:lnTo>
                <a:lnTo>
                  <a:pt x="42117" y="56264"/>
                </a:lnTo>
                <a:lnTo>
                  <a:pt x="59191" y="49399"/>
                </a:lnTo>
                <a:lnTo>
                  <a:pt x="69436" y="42534"/>
                </a:lnTo>
                <a:lnTo>
                  <a:pt x="72851" y="39414"/>
                </a:lnTo>
                <a:lnTo>
                  <a:pt x="80250" y="24941"/>
                </a:lnTo>
                <a:lnTo>
                  <a:pt x="77404" y="12317"/>
                </a:lnTo>
                <a:lnTo>
                  <a:pt x="67728" y="3387"/>
                </a:lnTo>
                <a:lnTo>
                  <a:pt x="54638" y="0"/>
                </a:lnTo>
                <a:lnTo>
                  <a:pt x="40978" y="307"/>
                </a:lnTo>
                <a:lnTo>
                  <a:pt x="27319" y="2463"/>
                </a:lnTo>
                <a:lnTo>
                  <a:pt x="13659" y="831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72272" y="1370457"/>
            <a:ext cx="62230" cy="59690"/>
          </a:xfrm>
          <a:custGeom>
            <a:avLst/>
            <a:gdLst/>
            <a:ahLst/>
            <a:cxnLst/>
            <a:rect l="l" t="t" r="r" b="b"/>
            <a:pathLst>
              <a:path w="62229" h="59690">
                <a:moveTo>
                  <a:pt x="0" y="19707"/>
                </a:moveTo>
                <a:lnTo>
                  <a:pt x="284" y="34220"/>
                </a:lnTo>
                <a:lnTo>
                  <a:pt x="2276" y="46936"/>
                </a:lnTo>
                <a:lnTo>
                  <a:pt x="7683" y="55956"/>
                </a:lnTo>
                <a:lnTo>
                  <a:pt x="18212" y="59384"/>
                </a:lnTo>
                <a:lnTo>
                  <a:pt x="31587" y="56264"/>
                </a:lnTo>
                <a:lnTo>
                  <a:pt x="43255" y="49399"/>
                </a:lnTo>
                <a:lnTo>
                  <a:pt x="51508" y="42534"/>
                </a:lnTo>
                <a:lnTo>
                  <a:pt x="54638" y="39414"/>
                </a:lnTo>
                <a:lnTo>
                  <a:pt x="62037" y="27713"/>
                </a:lnTo>
                <a:lnTo>
                  <a:pt x="59191" y="19707"/>
                </a:lnTo>
                <a:lnTo>
                  <a:pt x="49515" y="11701"/>
                </a:lnTo>
                <a:lnTo>
                  <a:pt x="36425" y="0"/>
                </a:lnTo>
                <a:lnTo>
                  <a:pt x="33295" y="3079"/>
                </a:lnTo>
                <a:lnTo>
                  <a:pt x="25042" y="9853"/>
                </a:lnTo>
                <a:lnTo>
                  <a:pt x="13375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99421" y="1588261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0"/>
                </a:moveTo>
                <a:lnTo>
                  <a:pt x="284" y="11393"/>
                </a:lnTo>
                <a:lnTo>
                  <a:pt x="2276" y="17243"/>
                </a:lnTo>
                <a:lnTo>
                  <a:pt x="7683" y="19399"/>
                </a:lnTo>
                <a:lnTo>
                  <a:pt x="18212" y="19707"/>
                </a:lnTo>
                <a:lnTo>
                  <a:pt x="36425" y="19707"/>
                </a:lnTo>
                <a:lnTo>
                  <a:pt x="36141" y="8313"/>
                </a:lnTo>
                <a:lnTo>
                  <a:pt x="34148" y="2463"/>
                </a:lnTo>
                <a:lnTo>
                  <a:pt x="28742" y="3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37383" y="1152547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90">
                <a:moveTo>
                  <a:pt x="0" y="34220"/>
                </a:moveTo>
                <a:lnTo>
                  <a:pt x="2845" y="46936"/>
                </a:lnTo>
                <a:lnTo>
                  <a:pt x="12521" y="55956"/>
                </a:lnTo>
                <a:lnTo>
                  <a:pt x="25611" y="59384"/>
                </a:lnTo>
                <a:lnTo>
                  <a:pt x="39271" y="59072"/>
                </a:lnTo>
                <a:lnTo>
                  <a:pt x="52930" y="56888"/>
                </a:lnTo>
                <a:lnTo>
                  <a:pt x="66590" y="50959"/>
                </a:lnTo>
                <a:lnTo>
                  <a:pt x="80250" y="39414"/>
                </a:lnTo>
                <a:lnTo>
                  <a:pt x="79965" y="24941"/>
                </a:lnTo>
                <a:lnTo>
                  <a:pt x="77973" y="12317"/>
                </a:lnTo>
                <a:lnTo>
                  <a:pt x="72566" y="3387"/>
                </a:lnTo>
                <a:lnTo>
                  <a:pt x="62037" y="0"/>
                </a:lnTo>
                <a:lnTo>
                  <a:pt x="38132" y="307"/>
                </a:lnTo>
                <a:lnTo>
                  <a:pt x="21058" y="2463"/>
                </a:lnTo>
                <a:lnTo>
                  <a:pt x="10813" y="8313"/>
                </a:lnTo>
                <a:lnTo>
                  <a:pt x="7398" y="19707"/>
                </a:lnTo>
                <a:lnTo>
                  <a:pt x="0" y="342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64248" y="1330832"/>
            <a:ext cx="62865" cy="59690"/>
          </a:xfrm>
          <a:custGeom>
            <a:avLst/>
            <a:gdLst/>
            <a:ahLst/>
            <a:cxnLst/>
            <a:rect l="l" t="t" r="r" b="b"/>
            <a:pathLst>
              <a:path w="62865" h="59690">
                <a:moveTo>
                  <a:pt x="0" y="34220"/>
                </a:moveTo>
                <a:lnTo>
                  <a:pt x="853" y="46936"/>
                </a:lnTo>
                <a:lnTo>
                  <a:pt x="5122" y="55956"/>
                </a:lnTo>
                <a:lnTo>
                  <a:pt x="7683" y="59384"/>
                </a:lnTo>
                <a:lnTo>
                  <a:pt x="21343" y="59072"/>
                </a:lnTo>
                <a:lnTo>
                  <a:pt x="35002" y="56888"/>
                </a:lnTo>
                <a:lnTo>
                  <a:pt x="48662" y="50959"/>
                </a:lnTo>
                <a:lnTo>
                  <a:pt x="62321" y="39414"/>
                </a:lnTo>
                <a:lnTo>
                  <a:pt x="62037" y="27713"/>
                </a:lnTo>
                <a:lnTo>
                  <a:pt x="60045" y="19707"/>
                </a:lnTo>
                <a:lnTo>
                  <a:pt x="54638" y="11701"/>
                </a:lnTo>
                <a:lnTo>
                  <a:pt x="44109" y="0"/>
                </a:lnTo>
                <a:lnTo>
                  <a:pt x="30734" y="3079"/>
                </a:lnTo>
                <a:lnTo>
                  <a:pt x="19066" y="9853"/>
                </a:lnTo>
                <a:lnTo>
                  <a:pt x="10813" y="16627"/>
                </a:lnTo>
                <a:lnTo>
                  <a:pt x="7683" y="19707"/>
                </a:lnTo>
                <a:lnTo>
                  <a:pt x="0" y="342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80868" y="1540322"/>
            <a:ext cx="36830" cy="28575"/>
          </a:xfrm>
          <a:custGeom>
            <a:avLst/>
            <a:gdLst/>
            <a:ahLst/>
            <a:cxnLst/>
            <a:rect l="l" t="t" r="r" b="b"/>
            <a:pathLst>
              <a:path w="36829" h="28575">
                <a:moveTo>
                  <a:pt x="0" y="8313"/>
                </a:moveTo>
                <a:lnTo>
                  <a:pt x="36425" y="28021"/>
                </a:lnTo>
                <a:lnTo>
                  <a:pt x="36141" y="16627"/>
                </a:lnTo>
                <a:lnTo>
                  <a:pt x="34148" y="10777"/>
                </a:lnTo>
                <a:lnTo>
                  <a:pt x="28742" y="8621"/>
                </a:lnTo>
                <a:lnTo>
                  <a:pt x="18212" y="8313"/>
                </a:lnTo>
                <a:lnTo>
                  <a:pt x="15367" y="0"/>
                </a:lnTo>
                <a:lnTo>
                  <a:pt x="9106" y="923"/>
                </a:lnTo>
                <a:lnTo>
                  <a:pt x="2845" y="5542"/>
                </a:lnTo>
                <a:lnTo>
                  <a:pt x="0" y="831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63664" y="1282788"/>
            <a:ext cx="62865" cy="48260"/>
          </a:xfrm>
          <a:custGeom>
            <a:avLst/>
            <a:gdLst/>
            <a:ahLst/>
            <a:cxnLst/>
            <a:rect l="l" t="t" r="r" b="b"/>
            <a:pathLst>
              <a:path w="62865" h="48259">
                <a:moveTo>
                  <a:pt x="0" y="22827"/>
                </a:moveTo>
                <a:lnTo>
                  <a:pt x="853" y="35542"/>
                </a:lnTo>
                <a:lnTo>
                  <a:pt x="5122" y="44562"/>
                </a:lnTo>
                <a:lnTo>
                  <a:pt x="7683" y="47991"/>
                </a:lnTo>
                <a:lnTo>
                  <a:pt x="21483" y="47679"/>
                </a:lnTo>
                <a:lnTo>
                  <a:pt x="35215" y="45494"/>
                </a:lnTo>
                <a:lnTo>
                  <a:pt x="48901" y="39566"/>
                </a:lnTo>
                <a:lnTo>
                  <a:pt x="62564" y="28021"/>
                </a:lnTo>
                <a:lnTo>
                  <a:pt x="62280" y="24941"/>
                </a:lnTo>
                <a:lnTo>
                  <a:pt x="60288" y="18167"/>
                </a:lnTo>
                <a:lnTo>
                  <a:pt x="54881" y="11393"/>
                </a:lnTo>
                <a:lnTo>
                  <a:pt x="44351" y="8313"/>
                </a:lnTo>
                <a:lnTo>
                  <a:pt x="30938" y="0"/>
                </a:lnTo>
                <a:lnTo>
                  <a:pt x="19187" y="923"/>
                </a:lnTo>
                <a:lnTo>
                  <a:pt x="10851" y="5542"/>
                </a:lnTo>
                <a:lnTo>
                  <a:pt x="7683" y="8313"/>
                </a:lnTo>
                <a:lnTo>
                  <a:pt x="0" y="228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80284" y="1469492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5">
                <a:moveTo>
                  <a:pt x="0" y="19707"/>
                </a:moveTo>
                <a:lnTo>
                  <a:pt x="0" y="39414"/>
                </a:lnTo>
                <a:lnTo>
                  <a:pt x="36425" y="39414"/>
                </a:lnTo>
                <a:lnTo>
                  <a:pt x="36141" y="27713"/>
                </a:lnTo>
                <a:lnTo>
                  <a:pt x="34148" y="19707"/>
                </a:lnTo>
                <a:lnTo>
                  <a:pt x="28742" y="11701"/>
                </a:lnTo>
                <a:lnTo>
                  <a:pt x="18212" y="0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0645" y="114397"/>
            <a:ext cx="3151905" cy="1236037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8884497" y="1401662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25557"/>
                </a:moveTo>
                <a:lnTo>
                  <a:pt x="3414" y="27713"/>
                </a:lnTo>
                <a:lnTo>
                  <a:pt x="13659" y="28021"/>
                </a:lnTo>
                <a:lnTo>
                  <a:pt x="16505" y="36446"/>
                </a:lnTo>
                <a:lnTo>
                  <a:pt x="22765" y="35509"/>
                </a:lnTo>
                <a:lnTo>
                  <a:pt x="29026" y="30829"/>
                </a:lnTo>
                <a:lnTo>
                  <a:pt x="31872" y="28021"/>
                </a:lnTo>
                <a:lnTo>
                  <a:pt x="39555" y="16627"/>
                </a:lnTo>
                <a:lnTo>
                  <a:pt x="38702" y="10777"/>
                </a:lnTo>
                <a:lnTo>
                  <a:pt x="34433" y="8621"/>
                </a:lnTo>
                <a:lnTo>
                  <a:pt x="31872" y="8313"/>
                </a:lnTo>
                <a:lnTo>
                  <a:pt x="21343" y="0"/>
                </a:lnTo>
                <a:lnTo>
                  <a:pt x="15936" y="923"/>
                </a:lnTo>
                <a:lnTo>
                  <a:pt x="13944" y="5542"/>
                </a:lnTo>
                <a:lnTo>
                  <a:pt x="13659" y="8313"/>
                </a:lnTo>
                <a:lnTo>
                  <a:pt x="3414" y="19707"/>
                </a:lnTo>
                <a:lnTo>
                  <a:pt x="0" y="2555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74295" y="1112923"/>
            <a:ext cx="32384" cy="40005"/>
          </a:xfrm>
          <a:custGeom>
            <a:avLst/>
            <a:gdLst/>
            <a:ahLst/>
            <a:cxnLst/>
            <a:rect l="l" t="t" r="r" b="b"/>
            <a:pathLst>
              <a:path w="32384" h="40005">
                <a:moveTo>
                  <a:pt x="0" y="22170"/>
                </a:moveTo>
                <a:lnTo>
                  <a:pt x="3414" y="28021"/>
                </a:lnTo>
                <a:lnTo>
                  <a:pt x="13659" y="39414"/>
                </a:lnTo>
                <a:lnTo>
                  <a:pt x="15936" y="39168"/>
                </a:lnTo>
                <a:lnTo>
                  <a:pt x="16505" y="39106"/>
                </a:lnTo>
                <a:lnTo>
                  <a:pt x="22766" y="36951"/>
                </a:lnTo>
                <a:lnTo>
                  <a:pt x="29026" y="31100"/>
                </a:lnTo>
                <a:lnTo>
                  <a:pt x="31872" y="19707"/>
                </a:lnTo>
                <a:lnTo>
                  <a:pt x="31872" y="0"/>
                </a:lnTo>
                <a:lnTo>
                  <a:pt x="22765" y="266"/>
                </a:lnTo>
                <a:lnTo>
                  <a:pt x="21343" y="307"/>
                </a:lnTo>
                <a:lnTo>
                  <a:pt x="15936" y="2463"/>
                </a:lnTo>
                <a:lnTo>
                  <a:pt x="13944" y="8313"/>
                </a:lnTo>
                <a:lnTo>
                  <a:pt x="13659" y="19707"/>
                </a:lnTo>
                <a:lnTo>
                  <a:pt x="3414" y="20015"/>
                </a:lnTo>
                <a:lnTo>
                  <a:pt x="0" y="221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24039" y="1013756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0" y="0"/>
                </a:moveTo>
                <a:lnTo>
                  <a:pt x="0" y="19707"/>
                </a:lnTo>
                <a:lnTo>
                  <a:pt x="18212" y="19707"/>
                </a:lnTo>
                <a:lnTo>
                  <a:pt x="25896" y="16627"/>
                </a:lnTo>
                <a:lnTo>
                  <a:pt x="25042" y="9853"/>
                </a:lnTo>
                <a:lnTo>
                  <a:pt x="20773" y="3079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70653" y="895013"/>
            <a:ext cx="26034" cy="40005"/>
          </a:xfrm>
          <a:custGeom>
            <a:avLst/>
            <a:gdLst/>
            <a:ahLst/>
            <a:cxnLst/>
            <a:rect l="l" t="t" r="r" b="b"/>
            <a:pathLst>
              <a:path w="26034" h="40005">
                <a:moveTo>
                  <a:pt x="0" y="20015"/>
                </a:moveTo>
                <a:lnTo>
                  <a:pt x="853" y="22170"/>
                </a:lnTo>
                <a:lnTo>
                  <a:pt x="5122" y="28021"/>
                </a:lnTo>
                <a:lnTo>
                  <a:pt x="7683" y="39414"/>
                </a:lnTo>
                <a:lnTo>
                  <a:pt x="25896" y="39414"/>
                </a:lnTo>
                <a:lnTo>
                  <a:pt x="25896" y="0"/>
                </a:lnTo>
                <a:lnTo>
                  <a:pt x="23050" y="307"/>
                </a:lnTo>
                <a:lnTo>
                  <a:pt x="16789" y="2463"/>
                </a:lnTo>
                <a:lnTo>
                  <a:pt x="10529" y="8313"/>
                </a:lnTo>
                <a:lnTo>
                  <a:pt x="7683" y="19707"/>
                </a:lnTo>
                <a:lnTo>
                  <a:pt x="853" y="19980"/>
                </a:lnTo>
                <a:lnTo>
                  <a:pt x="0" y="2001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24951" y="795847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0" y="3079"/>
                </a:moveTo>
                <a:lnTo>
                  <a:pt x="853" y="9853"/>
                </a:lnTo>
                <a:lnTo>
                  <a:pt x="5122" y="16627"/>
                </a:lnTo>
                <a:lnTo>
                  <a:pt x="7683" y="19707"/>
                </a:lnTo>
                <a:lnTo>
                  <a:pt x="25896" y="19707"/>
                </a:lnTo>
                <a:lnTo>
                  <a:pt x="25896" y="0"/>
                </a:lnTo>
                <a:lnTo>
                  <a:pt x="7683" y="0"/>
                </a:lnTo>
                <a:lnTo>
                  <a:pt x="0" y="307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86689" y="677078"/>
            <a:ext cx="18415" cy="40005"/>
          </a:xfrm>
          <a:custGeom>
            <a:avLst/>
            <a:gdLst/>
            <a:ahLst/>
            <a:cxnLst/>
            <a:rect l="l" t="t" r="r" b="b"/>
            <a:pathLst>
              <a:path w="18415" h="40004">
                <a:moveTo>
                  <a:pt x="0" y="19707"/>
                </a:moveTo>
                <a:lnTo>
                  <a:pt x="0" y="39414"/>
                </a:lnTo>
                <a:lnTo>
                  <a:pt x="2276" y="39168"/>
                </a:lnTo>
                <a:lnTo>
                  <a:pt x="2845" y="39106"/>
                </a:lnTo>
                <a:lnTo>
                  <a:pt x="9106" y="36951"/>
                </a:lnTo>
                <a:lnTo>
                  <a:pt x="15367" y="31100"/>
                </a:lnTo>
                <a:lnTo>
                  <a:pt x="18212" y="19707"/>
                </a:lnTo>
                <a:lnTo>
                  <a:pt x="18212" y="0"/>
                </a:lnTo>
                <a:lnTo>
                  <a:pt x="9106" y="266"/>
                </a:lnTo>
                <a:lnTo>
                  <a:pt x="7683" y="307"/>
                </a:lnTo>
                <a:lnTo>
                  <a:pt x="2276" y="2463"/>
                </a:lnTo>
                <a:lnTo>
                  <a:pt x="284" y="831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40987" y="577937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0" y="0"/>
                </a:moveTo>
                <a:lnTo>
                  <a:pt x="0" y="19707"/>
                </a:lnTo>
                <a:lnTo>
                  <a:pt x="18212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95285" y="478876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0" y="0"/>
                </a:moveTo>
                <a:lnTo>
                  <a:pt x="0" y="19707"/>
                </a:lnTo>
                <a:lnTo>
                  <a:pt x="18212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49582" y="37984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0" y="0"/>
                </a:moveTo>
                <a:lnTo>
                  <a:pt x="0" y="19707"/>
                </a:lnTo>
                <a:lnTo>
                  <a:pt x="18212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94943" y="16190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0" y="0"/>
                </a:moveTo>
                <a:lnTo>
                  <a:pt x="0" y="19707"/>
                </a:lnTo>
                <a:lnTo>
                  <a:pt x="10813" y="30940"/>
                </a:lnTo>
                <a:lnTo>
                  <a:pt x="18212" y="34684"/>
                </a:lnTo>
                <a:lnTo>
                  <a:pt x="25611" y="30940"/>
                </a:lnTo>
                <a:lnTo>
                  <a:pt x="36425" y="19707"/>
                </a:lnTo>
                <a:lnTo>
                  <a:pt x="36141" y="16627"/>
                </a:lnTo>
                <a:lnTo>
                  <a:pt x="34148" y="9853"/>
                </a:lnTo>
                <a:lnTo>
                  <a:pt x="28742" y="3079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03879" y="30059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0" y="0"/>
                </a:moveTo>
                <a:lnTo>
                  <a:pt x="0" y="19707"/>
                </a:lnTo>
                <a:lnTo>
                  <a:pt x="18212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6372" y="114398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40" h="8255">
                <a:moveTo>
                  <a:pt x="0" y="0"/>
                </a:moveTo>
                <a:lnTo>
                  <a:pt x="2381" y="4724"/>
                </a:lnTo>
                <a:lnTo>
                  <a:pt x="12626" y="7804"/>
                </a:lnTo>
                <a:lnTo>
                  <a:pt x="15472" y="7496"/>
                </a:lnTo>
                <a:lnTo>
                  <a:pt x="21732" y="5340"/>
                </a:lnTo>
                <a:lnTo>
                  <a:pt x="27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4275" y="221342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20">
                <a:moveTo>
                  <a:pt x="0" y="9853"/>
                </a:moveTo>
                <a:lnTo>
                  <a:pt x="3414" y="16627"/>
                </a:lnTo>
                <a:lnTo>
                  <a:pt x="13659" y="19707"/>
                </a:lnTo>
                <a:lnTo>
                  <a:pt x="31872" y="19707"/>
                </a:lnTo>
                <a:lnTo>
                  <a:pt x="31587" y="8313"/>
                </a:lnTo>
                <a:lnTo>
                  <a:pt x="29595" y="2463"/>
                </a:lnTo>
                <a:lnTo>
                  <a:pt x="24188" y="307"/>
                </a:lnTo>
                <a:lnTo>
                  <a:pt x="13659" y="0"/>
                </a:lnTo>
                <a:lnTo>
                  <a:pt x="3414" y="3079"/>
                </a:lnTo>
                <a:lnTo>
                  <a:pt x="0" y="985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00085" y="14219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19707"/>
                </a:moveTo>
                <a:lnTo>
                  <a:pt x="18212" y="19707"/>
                </a:lnTo>
                <a:lnTo>
                  <a:pt x="18497" y="8313"/>
                </a:lnTo>
                <a:lnTo>
                  <a:pt x="20489" y="2463"/>
                </a:lnTo>
                <a:lnTo>
                  <a:pt x="25896" y="307"/>
                </a:lnTo>
                <a:lnTo>
                  <a:pt x="36425" y="0"/>
                </a:lnTo>
                <a:lnTo>
                  <a:pt x="18212" y="0"/>
                </a:lnTo>
                <a:lnTo>
                  <a:pt x="15367" y="11393"/>
                </a:lnTo>
                <a:lnTo>
                  <a:pt x="9106" y="17243"/>
                </a:lnTo>
                <a:lnTo>
                  <a:pt x="2845" y="19399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09021" y="114398"/>
            <a:ext cx="36830" cy="16510"/>
          </a:xfrm>
          <a:custGeom>
            <a:avLst/>
            <a:gdLst/>
            <a:ahLst/>
            <a:cxnLst/>
            <a:rect l="l" t="t" r="r" b="b"/>
            <a:pathLst>
              <a:path w="36829" h="16510">
                <a:moveTo>
                  <a:pt x="18212" y="7909"/>
                </a:moveTo>
                <a:lnTo>
                  <a:pt x="36425" y="7909"/>
                </a:lnTo>
                <a:lnTo>
                  <a:pt x="36222" y="0"/>
                </a:lnTo>
                <a:lnTo>
                  <a:pt x="25725" y="0"/>
                </a:lnTo>
                <a:lnTo>
                  <a:pt x="18212" y="7909"/>
                </a:lnTo>
                <a:close/>
              </a:path>
              <a:path w="36829" h="16510">
                <a:moveTo>
                  <a:pt x="0" y="7909"/>
                </a:moveTo>
                <a:lnTo>
                  <a:pt x="2845" y="16223"/>
                </a:lnTo>
                <a:lnTo>
                  <a:pt x="9106" y="15299"/>
                </a:lnTo>
                <a:lnTo>
                  <a:pt x="15367" y="10680"/>
                </a:lnTo>
                <a:lnTo>
                  <a:pt x="18212" y="7909"/>
                </a:lnTo>
                <a:lnTo>
                  <a:pt x="0" y="79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6170" y="201635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15667" y="10190"/>
                </a:moveTo>
                <a:lnTo>
                  <a:pt x="15936" y="9853"/>
                </a:lnTo>
                <a:lnTo>
                  <a:pt x="17928" y="3079"/>
                </a:lnTo>
                <a:lnTo>
                  <a:pt x="18212" y="0"/>
                </a:lnTo>
                <a:lnTo>
                  <a:pt x="15667" y="10190"/>
                </a:lnTo>
                <a:close/>
              </a:path>
              <a:path w="18414" h="20320">
                <a:moveTo>
                  <a:pt x="12771" y="13819"/>
                </a:moveTo>
                <a:lnTo>
                  <a:pt x="15367" y="11393"/>
                </a:lnTo>
                <a:lnTo>
                  <a:pt x="15667" y="10190"/>
                </a:lnTo>
                <a:lnTo>
                  <a:pt x="12771" y="13819"/>
                </a:lnTo>
                <a:close/>
              </a:path>
              <a:path w="18414" h="20320">
                <a:moveTo>
                  <a:pt x="9417" y="16953"/>
                </a:moveTo>
                <a:lnTo>
                  <a:pt x="10529" y="16627"/>
                </a:lnTo>
                <a:lnTo>
                  <a:pt x="12771" y="13819"/>
                </a:lnTo>
                <a:lnTo>
                  <a:pt x="9417" y="16953"/>
                </a:lnTo>
                <a:close/>
              </a:path>
              <a:path w="18414" h="20320">
                <a:moveTo>
                  <a:pt x="0" y="19707"/>
                </a:moveTo>
                <a:lnTo>
                  <a:pt x="2845" y="19399"/>
                </a:lnTo>
                <a:lnTo>
                  <a:pt x="9106" y="17243"/>
                </a:lnTo>
                <a:lnTo>
                  <a:pt x="9417" y="1695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63076" y="114398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5">
                <a:moveTo>
                  <a:pt x="0" y="7909"/>
                </a:moveTo>
                <a:lnTo>
                  <a:pt x="18212" y="7909"/>
                </a:lnTo>
                <a:lnTo>
                  <a:pt x="20214" y="0"/>
                </a:lnTo>
                <a:lnTo>
                  <a:pt x="7309" y="0"/>
                </a:lnTo>
                <a:lnTo>
                  <a:pt x="0" y="79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89881" y="201485"/>
            <a:ext cx="255270" cy="139065"/>
          </a:xfrm>
          <a:custGeom>
            <a:avLst/>
            <a:gdLst/>
            <a:ahLst/>
            <a:cxnLst/>
            <a:rect l="l" t="t" r="r" b="b"/>
            <a:pathLst>
              <a:path w="255270" h="139065">
                <a:moveTo>
                  <a:pt x="36423" y="119024"/>
                </a:moveTo>
                <a:lnTo>
                  <a:pt x="18211" y="119024"/>
                </a:lnTo>
                <a:lnTo>
                  <a:pt x="0" y="138734"/>
                </a:lnTo>
                <a:lnTo>
                  <a:pt x="18211" y="138734"/>
                </a:lnTo>
                <a:lnTo>
                  <a:pt x="21056" y="127342"/>
                </a:lnTo>
                <a:lnTo>
                  <a:pt x="27317" y="121488"/>
                </a:lnTo>
                <a:lnTo>
                  <a:pt x="33578" y="119341"/>
                </a:lnTo>
                <a:lnTo>
                  <a:pt x="36423" y="119024"/>
                </a:lnTo>
                <a:close/>
              </a:path>
              <a:path w="255270" h="139065">
                <a:moveTo>
                  <a:pt x="54635" y="19964"/>
                </a:moveTo>
                <a:lnTo>
                  <a:pt x="36423" y="39674"/>
                </a:lnTo>
                <a:lnTo>
                  <a:pt x="39268" y="39370"/>
                </a:lnTo>
                <a:lnTo>
                  <a:pt x="45529" y="37211"/>
                </a:lnTo>
                <a:lnTo>
                  <a:pt x="51790" y="31356"/>
                </a:lnTo>
                <a:lnTo>
                  <a:pt x="54635" y="19964"/>
                </a:lnTo>
                <a:close/>
              </a:path>
              <a:path w="255270" h="139065">
                <a:moveTo>
                  <a:pt x="72847" y="0"/>
                </a:moveTo>
                <a:lnTo>
                  <a:pt x="54635" y="19964"/>
                </a:lnTo>
                <a:lnTo>
                  <a:pt x="65163" y="19659"/>
                </a:lnTo>
                <a:lnTo>
                  <a:pt x="70573" y="17475"/>
                </a:lnTo>
                <a:lnTo>
                  <a:pt x="72567" y="11544"/>
                </a:lnTo>
                <a:lnTo>
                  <a:pt x="72847" y="0"/>
                </a:lnTo>
                <a:close/>
              </a:path>
              <a:path w="255270" h="139065">
                <a:moveTo>
                  <a:pt x="109270" y="99212"/>
                </a:moveTo>
                <a:lnTo>
                  <a:pt x="91059" y="118922"/>
                </a:lnTo>
                <a:lnTo>
                  <a:pt x="109270" y="118922"/>
                </a:lnTo>
                <a:lnTo>
                  <a:pt x="109270" y="99212"/>
                </a:lnTo>
                <a:close/>
              </a:path>
              <a:path w="255270" h="139065">
                <a:moveTo>
                  <a:pt x="127482" y="119024"/>
                </a:moveTo>
                <a:lnTo>
                  <a:pt x="109270" y="138734"/>
                </a:lnTo>
                <a:lnTo>
                  <a:pt x="112115" y="138430"/>
                </a:lnTo>
                <a:lnTo>
                  <a:pt x="118376" y="136271"/>
                </a:lnTo>
                <a:lnTo>
                  <a:pt x="124637" y="130429"/>
                </a:lnTo>
                <a:lnTo>
                  <a:pt x="127482" y="119024"/>
                </a:lnTo>
                <a:close/>
              </a:path>
              <a:path w="255270" h="139065">
                <a:moveTo>
                  <a:pt x="171602" y="99529"/>
                </a:moveTo>
                <a:lnTo>
                  <a:pt x="166471" y="99314"/>
                </a:lnTo>
                <a:lnTo>
                  <a:pt x="163918" y="99212"/>
                </a:lnTo>
                <a:lnTo>
                  <a:pt x="163918" y="118922"/>
                </a:lnTo>
                <a:lnTo>
                  <a:pt x="166471" y="107530"/>
                </a:lnTo>
                <a:lnTo>
                  <a:pt x="170738" y="101676"/>
                </a:lnTo>
                <a:lnTo>
                  <a:pt x="171602" y="99529"/>
                </a:lnTo>
                <a:close/>
              </a:path>
              <a:path w="255270" h="139065">
                <a:moveTo>
                  <a:pt x="208026" y="59905"/>
                </a:moveTo>
                <a:lnTo>
                  <a:pt x="202895" y="59690"/>
                </a:lnTo>
                <a:lnTo>
                  <a:pt x="200342" y="59588"/>
                </a:lnTo>
                <a:lnTo>
                  <a:pt x="200342" y="79298"/>
                </a:lnTo>
                <a:lnTo>
                  <a:pt x="202895" y="67906"/>
                </a:lnTo>
                <a:lnTo>
                  <a:pt x="207162" y="62052"/>
                </a:lnTo>
                <a:lnTo>
                  <a:pt x="208026" y="59905"/>
                </a:lnTo>
                <a:close/>
              </a:path>
              <a:path w="255270" h="139065">
                <a:moveTo>
                  <a:pt x="254977" y="152"/>
                </a:moveTo>
                <a:lnTo>
                  <a:pt x="236766" y="152"/>
                </a:lnTo>
                <a:lnTo>
                  <a:pt x="218554" y="19862"/>
                </a:lnTo>
                <a:lnTo>
                  <a:pt x="236766" y="19862"/>
                </a:lnTo>
                <a:lnTo>
                  <a:pt x="239610" y="8470"/>
                </a:lnTo>
                <a:lnTo>
                  <a:pt x="245872" y="2616"/>
                </a:lnTo>
                <a:lnTo>
                  <a:pt x="252133" y="469"/>
                </a:lnTo>
                <a:lnTo>
                  <a:pt x="254977" y="15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80597" y="411136"/>
            <a:ext cx="73025" cy="67945"/>
          </a:xfrm>
          <a:custGeom>
            <a:avLst/>
            <a:gdLst/>
            <a:ahLst/>
            <a:cxnLst/>
            <a:rect l="l" t="t" r="r" b="b"/>
            <a:pathLst>
              <a:path w="73025" h="67945">
                <a:moveTo>
                  <a:pt x="18211" y="8305"/>
                </a:moveTo>
                <a:lnTo>
                  <a:pt x="7683" y="0"/>
                </a:lnTo>
                <a:lnTo>
                  <a:pt x="2286" y="914"/>
                </a:lnTo>
                <a:lnTo>
                  <a:pt x="292" y="5537"/>
                </a:lnTo>
                <a:lnTo>
                  <a:pt x="0" y="8305"/>
                </a:lnTo>
                <a:lnTo>
                  <a:pt x="18211" y="8305"/>
                </a:lnTo>
                <a:close/>
              </a:path>
              <a:path w="73025" h="67945">
                <a:moveTo>
                  <a:pt x="25895" y="28536"/>
                </a:moveTo>
                <a:lnTo>
                  <a:pt x="20777" y="28333"/>
                </a:lnTo>
                <a:lnTo>
                  <a:pt x="18211" y="28232"/>
                </a:lnTo>
                <a:lnTo>
                  <a:pt x="18211" y="47929"/>
                </a:lnTo>
                <a:lnTo>
                  <a:pt x="20777" y="36537"/>
                </a:lnTo>
                <a:lnTo>
                  <a:pt x="25044" y="30683"/>
                </a:lnTo>
                <a:lnTo>
                  <a:pt x="25895" y="28536"/>
                </a:lnTo>
                <a:close/>
              </a:path>
              <a:path w="73025" h="67945">
                <a:moveTo>
                  <a:pt x="36436" y="48044"/>
                </a:moveTo>
                <a:lnTo>
                  <a:pt x="25895" y="51117"/>
                </a:lnTo>
                <a:lnTo>
                  <a:pt x="20497" y="57886"/>
                </a:lnTo>
                <a:lnTo>
                  <a:pt x="18503" y="64668"/>
                </a:lnTo>
                <a:lnTo>
                  <a:pt x="18211" y="67741"/>
                </a:lnTo>
                <a:lnTo>
                  <a:pt x="36436" y="48044"/>
                </a:lnTo>
                <a:close/>
              </a:path>
              <a:path w="73025" h="67945">
                <a:moveTo>
                  <a:pt x="72859" y="28232"/>
                </a:moveTo>
                <a:lnTo>
                  <a:pt x="54648" y="28232"/>
                </a:lnTo>
                <a:lnTo>
                  <a:pt x="54356" y="39624"/>
                </a:lnTo>
                <a:lnTo>
                  <a:pt x="52362" y="45466"/>
                </a:lnTo>
                <a:lnTo>
                  <a:pt x="46964" y="47625"/>
                </a:lnTo>
                <a:lnTo>
                  <a:pt x="36436" y="47929"/>
                </a:lnTo>
                <a:lnTo>
                  <a:pt x="54648" y="47929"/>
                </a:lnTo>
                <a:lnTo>
                  <a:pt x="72859" y="282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25969" y="201477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18212" y="19969"/>
                </a:moveTo>
                <a:lnTo>
                  <a:pt x="36425" y="0"/>
                </a:lnTo>
                <a:lnTo>
                  <a:pt x="33579" y="312"/>
                </a:lnTo>
                <a:lnTo>
                  <a:pt x="27319" y="2496"/>
                </a:lnTo>
                <a:lnTo>
                  <a:pt x="21058" y="8424"/>
                </a:lnTo>
                <a:lnTo>
                  <a:pt x="18212" y="19969"/>
                </a:lnTo>
                <a:close/>
              </a:path>
              <a:path w="36829" h="40004">
                <a:moveTo>
                  <a:pt x="0" y="39677"/>
                </a:moveTo>
                <a:lnTo>
                  <a:pt x="18212" y="19937"/>
                </a:lnTo>
                <a:lnTo>
                  <a:pt x="7683" y="23049"/>
                </a:lnTo>
                <a:lnTo>
                  <a:pt x="2276" y="29823"/>
                </a:lnTo>
                <a:lnTo>
                  <a:pt x="284" y="36597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1331" y="359976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0" y="39677"/>
                </a:moveTo>
                <a:lnTo>
                  <a:pt x="34148" y="19937"/>
                </a:lnTo>
                <a:lnTo>
                  <a:pt x="36425" y="0"/>
                </a:lnTo>
                <a:lnTo>
                  <a:pt x="18212" y="19969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2043" y="478827"/>
            <a:ext cx="109855" cy="158750"/>
          </a:xfrm>
          <a:custGeom>
            <a:avLst/>
            <a:gdLst/>
            <a:ahLst/>
            <a:cxnLst/>
            <a:rect l="l" t="t" r="r" b="b"/>
            <a:pathLst>
              <a:path w="109854" h="158750">
                <a:moveTo>
                  <a:pt x="18224" y="99225"/>
                </a:moveTo>
                <a:lnTo>
                  <a:pt x="0" y="118922"/>
                </a:lnTo>
                <a:lnTo>
                  <a:pt x="18224" y="118922"/>
                </a:lnTo>
                <a:lnTo>
                  <a:pt x="18224" y="99225"/>
                </a:lnTo>
                <a:close/>
              </a:path>
              <a:path w="109854" h="158750">
                <a:moveTo>
                  <a:pt x="18224" y="39789"/>
                </a:moveTo>
                <a:lnTo>
                  <a:pt x="0" y="39789"/>
                </a:lnTo>
                <a:lnTo>
                  <a:pt x="0" y="59486"/>
                </a:lnTo>
                <a:lnTo>
                  <a:pt x="10541" y="56413"/>
                </a:lnTo>
                <a:lnTo>
                  <a:pt x="15938" y="49631"/>
                </a:lnTo>
                <a:lnTo>
                  <a:pt x="17932" y="42862"/>
                </a:lnTo>
                <a:lnTo>
                  <a:pt x="18224" y="39789"/>
                </a:lnTo>
                <a:close/>
              </a:path>
              <a:path w="109854" h="158750">
                <a:moveTo>
                  <a:pt x="54648" y="138849"/>
                </a:moveTo>
                <a:lnTo>
                  <a:pt x="44119" y="141922"/>
                </a:lnTo>
                <a:lnTo>
                  <a:pt x="38709" y="148704"/>
                </a:lnTo>
                <a:lnTo>
                  <a:pt x="36715" y="155473"/>
                </a:lnTo>
                <a:lnTo>
                  <a:pt x="36436" y="158559"/>
                </a:lnTo>
                <a:lnTo>
                  <a:pt x="54648" y="138849"/>
                </a:lnTo>
                <a:close/>
              </a:path>
              <a:path w="109854" h="158750">
                <a:moveTo>
                  <a:pt x="72859" y="99225"/>
                </a:moveTo>
                <a:lnTo>
                  <a:pt x="62331" y="102298"/>
                </a:lnTo>
                <a:lnTo>
                  <a:pt x="56921" y="109080"/>
                </a:lnTo>
                <a:lnTo>
                  <a:pt x="54927" y="115849"/>
                </a:lnTo>
                <a:lnTo>
                  <a:pt x="54648" y="118922"/>
                </a:lnTo>
                <a:lnTo>
                  <a:pt x="72859" y="99225"/>
                </a:lnTo>
                <a:close/>
              </a:path>
              <a:path w="109854" h="158750">
                <a:moveTo>
                  <a:pt x="91071" y="79248"/>
                </a:moveTo>
                <a:lnTo>
                  <a:pt x="88226" y="79565"/>
                </a:lnTo>
                <a:lnTo>
                  <a:pt x="81965" y="81749"/>
                </a:lnTo>
                <a:lnTo>
                  <a:pt x="75704" y="87680"/>
                </a:lnTo>
                <a:lnTo>
                  <a:pt x="72859" y="99225"/>
                </a:lnTo>
                <a:lnTo>
                  <a:pt x="91071" y="79248"/>
                </a:lnTo>
                <a:close/>
              </a:path>
              <a:path w="109854" h="158750">
                <a:moveTo>
                  <a:pt x="91071" y="19977"/>
                </a:moveTo>
                <a:lnTo>
                  <a:pt x="72859" y="39674"/>
                </a:lnTo>
                <a:lnTo>
                  <a:pt x="75704" y="39370"/>
                </a:lnTo>
                <a:lnTo>
                  <a:pt x="81965" y="37211"/>
                </a:lnTo>
                <a:lnTo>
                  <a:pt x="88226" y="31369"/>
                </a:lnTo>
                <a:lnTo>
                  <a:pt x="91071" y="19977"/>
                </a:lnTo>
                <a:close/>
              </a:path>
              <a:path w="109854" h="158750">
                <a:moveTo>
                  <a:pt x="109283" y="0"/>
                </a:moveTo>
                <a:lnTo>
                  <a:pt x="91071" y="19977"/>
                </a:lnTo>
                <a:lnTo>
                  <a:pt x="101600" y="16852"/>
                </a:lnTo>
                <a:lnTo>
                  <a:pt x="107010" y="9982"/>
                </a:lnTo>
                <a:lnTo>
                  <a:pt x="108991" y="3124"/>
                </a:lnTo>
                <a:lnTo>
                  <a:pt x="109283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70748" y="201477"/>
            <a:ext cx="18415" cy="40005"/>
          </a:xfrm>
          <a:custGeom>
            <a:avLst/>
            <a:gdLst/>
            <a:ahLst/>
            <a:cxnLst/>
            <a:rect l="l" t="t" r="r" b="b"/>
            <a:pathLst>
              <a:path w="18414" h="40004">
                <a:moveTo>
                  <a:pt x="2811" y="19136"/>
                </a:moveTo>
                <a:lnTo>
                  <a:pt x="10529" y="16849"/>
                </a:lnTo>
                <a:lnTo>
                  <a:pt x="15936" y="9984"/>
                </a:lnTo>
                <a:lnTo>
                  <a:pt x="17928" y="3120"/>
                </a:lnTo>
                <a:lnTo>
                  <a:pt x="18212" y="0"/>
                </a:lnTo>
                <a:lnTo>
                  <a:pt x="7683" y="11853"/>
                </a:lnTo>
                <a:lnTo>
                  <a:pt x="2811" y="19136"/>
                </a:lnTo>
                <a:close/>
              </a:path>
              <a:path w="18414" h="40004">
                <a:moveTo>
                  <a:pt x="0" y="19969"/>
                </a:moveTo>
                <a:lnTo>
                  <a:pt x="0" y="39677"/>
                </a:lnTo>
                <a:lnTo>
                  <a:pt x="284" y="27971"/>
                </a:lnTo>
                <a:lnTo>
                  <a:pt x="2276" y="19937"/>
                </a:lnTo>
                <a:lnTo>
                  <a:pt x="2811" y="19136"/>
                </a:lnTo>
                <a:lnTo>
                  <a:pt x="284" y="19885"/>
                </a:lnTo>
                <a:lnTo>
                  <a:pt x="0" y="199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16109" y="419386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0" y="39677"/>
                </a:moveTo>
                <a:lnTo>
                  <a:pt x="2845" y="39369"/>
                </a:lnTo>
                <a:lnTo>
                  <a:pt x="9106" y="37213"/>
                </a:lnTo>
                <a:lnTo>
                  <a:pt x="15367" y="31363"/>
                </a:lnTo>
                <a:lnTo>
                  <a:pt x="18212" y="19969"/>
                </a:lnTo>
                <a:lnTo>
                  <a:pt x="28742" y="16849"/>
                </a:lnTo>
                <a:lnTo>
                  <a:pt x="34148" y="9984"/>
                </a:lnTo>
                <a:lnTo>
                  <a:pt x="36140" y="3120"/>
                </a:lnTo>
                <a:lnTo>
                  <a:pt x="36425" y="0"/>
                </a:lnTo>
                <a:lnTo>
                  <a:pt x="18212" y="0"/>
                </a:lnTo>
                <a:lnTo>
                  <a:pt x="15366" y="11853"/>
                </a:lnTo>
                <a:lnTo>
                  <a:pt x="2845" y="27971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97897" y="577885"/>
            <a:ext cx="18415" cy="40005"/>
          </a:xfrm>
          <a:custGeom>
            <a:avLst/>
            <a:gdLst/>
            <a:ahLst/>
            <a:cxnLst/>
            <a:rect l="l" t="t" r="r" b="b"/>
            <a:pathLst>
              <a:path w="18414" h="40004">
                <a:moveTo>
                  <a:pt x="0" y="19969"/>
                </a:moveTo>
                <a:lnTo>
                  <a:pt x="0" y="39677"/>
                </a:lnTo>
                <a:lnTo>
                  <a:pt x="284" y="36597"/>
                </a:lnTo>
                <a:lnTo>
                  <a:pt x="2276" y="29823"/>
                </a:lnTo>
                <a:lnTo>
                  <a:pt x="7683" y="23049"/>
                </a:lnTo>
                <a:lnTo>
                  <a:pt x="17928" y="20053"/>
                </a:lnTo>
                <a:lnTo>
                  <a:pt x="18212" y="19969"/>
                </a:lnTo>
                <a:lnTo>
                  <a:pt x="18212" y="0"/>
                </a:lnTo>
                <a:lnTo>
                  <a:pt x="17928" y="3120"/>
                </a:lnTo>
                <a:lnTo>
                  <a:pt x="15936" y="9984"/>
                </a:lnTo>
                <a:lnTo>
                  <a:pt x="10529" y="16849"/>
                </a:lnTo>
                <a:lnTo>
                  <a:pt x="284" y="19885"/>
                </a:lnTo>
                <a:lnTo>
                  <a:pt x="0" y="199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9684" y="696733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0" y="19969"/>
                </a:moveTo>
                <a:lnTo>
                  <a:pt x="10529" y="16849"/>
                </a:lnTo>
                <a:lnTo>
                  <a:pt x="15936" y="9984"/>
                </a:lnTo>
                <a:lnTo>
                  <a:pt x="17928" y="3120"/>
                </a:lnTo>
                <a:lnTo>
                  <a:pt x="18212" y="0"/>
                </a:lnTo>
                <a:lnTo>
                  <a:pt x="0" y="199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61459" y="716711"/>
            <a:ext cx="18415" cy="119380"/>
          </a:xfrm>
          <a:custGeom>
            <a:avLst/>
            <a:gdLst/>
            <a:ahLst/>
            <a:cxnLst/>
            <a:rect l="l" t="t" r="r" b="b"/>
            <a:pathLst>
              <a:path w="18414" h="119380">
                <a:moveTo>
                  <a:pt x="18224" y="99060"/>
                </a:moveTo>
                <a:lnTo>
                  <a:pt x="12" y="118770"/>
                </a:lnTo>
                <a:lnTo>
                  <a:pt x="2857" y="118452"/>
                </a:lnTo>
                <a:lnTo>
                  <a:pt x="9118" y="116306"/>
                </a:lnTo>
                <a:lnTo>
                  <a:pt x="15379" y="110451"/>
                </a:lnTo>
                <a:lnTo>
                  <a:pt x="18224" y="99060"/>
                </a:lnTo>
                <a:close/>
              </a:path>
              <a:path w="18414" h="119380">
                <a:moveTo>
                  <a:pt x="18224" y="79248"/>
                </a:moveTo>
                <a:lnTo>
                  <a:pt x="7696" y="82321"/>
                </a:lnTo>
                <a:lnTo>
                  <a:pt x="2286" y="89103"/>
                </a:lnTo>
                <a:lnTo>
                  <a:pt x="292" y="95872"/>
                </a:lnTo>
                <a:lnTo>
                  <a:pt x="12" y="98958"/>
                </a:lnTo>
                <a:lnTo>
                  <a:pt x="18224" y="79248"/>
                </a:lnTo>
                <a:close/>
              </a:path>
              <a:path w="18414" h="119380">
                <a:moveTo>
                  <a:pt x="18224" y="59436"/>
                </a:moveTo>
                <a:lnTo>
                  <a:pt x="12" y="79146"/>
                </a:lnTo>
                <a:lnTo>
                  <a:pt x="2857" y="78828"/>
                </a:lnTo>
                <a:lnTo>
                  <a:pt x="9118" y="76682"/>
                </a:lnTo>
                <a:lnTo>
                  <a:pt x="15379" y="70827"/>
                </a:lnTo>
                <a:lnTo>
                  <a:pt x="18224" y="59436"/>
                </a:lnTo>
                <a:close/>
              </a:path>
              <a:path w="18414" h="119380">
                <a:moveTo>
                  <a:pt x="18224" y="0"/>
                </a:moveTo>
                <a:lnTo>
                  <a:pt x="0" y="0"/>
                </a:lnTo>
                <a:lnTo>
                  <a:pt x="0" y="19710"/>
                </a:lnTo>
                <a:lnTo>
                  <a:pt x="18224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61471" y="63748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0" y="0"/>
                </a:moveTo>
                <a:lnTo>
                  <a:pt x="0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61130" y="161852"/>
            <a:ext cx="18415" cy="40005"/>
          </a:xfrm>
          <a:custGeom>
            <a:avLst/>
            <a:gdLst/>
            <a:ahLst/>
            <a:cxnLst/>
            <a:rect l="l" t="t" r="r" b="b"/>
            <a:pathLst>
              <a:path w="18414" h="40005">
                <a:moveTo>
                  <a:pt x="0" y="19969"/>
                </a:moveTo>
                <a:lnTo>
                  <a:pt x="0" y="39677"/>
                </a:lnTo>
                <a:lnTo>
                  <a:pt x="2845" y="27971"/>
                </a:lnTo>
                <a:lnTo>
                  <a:pt x="15367" y="11853"/>
                </a:lnTo>
                <a:lnTo>
                  <a:pt x="18212" y="0"/>
                </a:lnTo>
                <a:lnTo>
                  <a:pt x="0" y="199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06492" y="459011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0" y="39677"/>
                </a:moveTo>
                <a:lnTo>
                  <a:pt x="2845" y="39369"/>
                </a:lnTo>
                <a:lnTo>
                  <a:pt x="9106" y="37213"/>
                </a:lnTo>
                <a:lnTo>
                  <a:pt x="15367" y="31363"/>
                </a:lnTo>
                <a:lnTo>
                  <a:pt x="18212" y="19969"/>
                </a:lnTo>
                <a:lnTo>
                  <a:pt x="36425" y="0"/>
                </a:lnTo>
                <a:lnTo>
                  <a:pt x="18212" y="0"/>
                </a:lnTo>
                <a:lnTo>
                  <a:pt x="15366" y="11853"/>
                </a:lnTo>
                <a:lnTo>
                  <a:pt x="2845" y="27971"/>
                </a:lnTo>
                <a:lnTo>
                  <a:pt x="0" y="3967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88280" y="69689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0" y="19707"/>
                </a:moveTo>
                <a:lnTo>
                  <a:pt x="18212" y="19707"/>
                </a:lnTo>
                <a:lnTo>
                  <a:pt x="18212" y="0"/>
                </a:lnTo>
                <a:lnTo>
                  <a:pt x="7683" y="3079"/>
                </a:lnTo>
                <a:lnTo>
                  <a:pt x="2276" y="9853"/>
                </a:lnTo>
                <a:lnTo>
                  <a:pt x="284" y="16627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8280" y="855389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0" y="19707"/>
                </a:moveTo>
                <a:lnTo>
                  <a:pt x="18212" y="0"/>
                </a:lnTo>
                <a:lnTo>
                  <a:pt x="15367" y="307"/>
                </a:lnTo>
                <a:lnTo>
                  <a:pt x="9106" y="2463"/>
                </a:lnTo>
                <a:lnTo>
                  <a:pt x="2845" y="8313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80597" y="974237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7683" y="19707"/>
                </a:moveTo>
                <a:lnTo>
                  <a:pt x="0" y="19707"/>
                </a:lnTo>
                <a:lnTo>
                  <a:pt x="7683" y="19707"/>
                </a:lnTo>
                <a:lnTo>
                  <a:pt x="7683" y="0"/>
                </a:lnTo>
                <a:lnTo>
                  <a:pt x="7683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88269" y="105349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18211" y="0"/>
                </a:moveTo>
                <a:lnTo>
                  <a:pt x="15367" y="304"/>
                </a:lnTo>
                <a:lnTo>
                  <a:pt x="9105" y="2463"/>
                </a:lnTo>
                <a:lnTo>
                  <a:pt x="2844" y="8318"/>
                </a:lnTo>
                <a:lnTo>
                  <a:pt x="0" y="19710"/>
                </a:lnTo>
                <a:lnTo>
                  <a:pt x="18211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42919" y="954424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0" y="0"/>
                </a:moveTo>
                <a:lnTo>
                  <a:pt x="0" y="19707"/>
                </a:lnTo>
                <a:lnTo>
                  <a:pt x="18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61131" y="756327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0" y="19707"/>
                </a:moveTo>
                <a:lnTo>
                  <a:pt x="18212" y="19707"/>
                </a:lnTo>
                <a:lnTo>
                  <a:pt x="18212" y="0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78421" y="1390269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0" y="19707"/>
                </a:moveTo>
                <a:lnTo>
                  <a:pt x="0" y="0"/>
                </a:lnTo>
                <a:lnTo>
                  <a:pt x="18212" y="0"/>
                </a:lnTo>
                <a:lnTo>
                  <a:pt x="0" y="0"/>
                </a:lnTo>
                <a:lnTo>
                  <a:pt x="0" y="197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Selected</a:t>
            </a:r>
            <a:r>
              <a:rPr sz="2750" spc="185" dirty="0"/>
              <a:t> </a:t>
            </a:r>
            <a:r>
              <a:rPr sz="2750" dirty="0"/>
              <a:t>Financial</a:t>
            </a:r>
            <a:r>
              <a:rPr sz="2750" spc="229" dirty="0"/>
              <a:t> </a:t>
            </a:r>
            <a:r>
              <a:rPr sz="2750" spc="-20" dirty="0"/>
              <a:t>Data</a:t>
            </a:r>
            <a:endParaRPr sz="2750"/>
          </a:p>
        </p:txBody>
      </p:sp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176568" y="1167009"/>
          <a:ext cx="6810375" cy="322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marL="2425700">
                        <a:lnSpc>
                          <a:spcPts val="1165"/>
                        </a:lnSpc>
                      </a:pP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Three</a:t>
                      </a:r>
                      <a:r>
                        <a:rPr sz="1200" b="1" spc="-5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months</a:t>
                      </a:r>
                      <a:r>
                        <a:rPr sz="1200" b="1" spc="-5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ended</a:t>
                      </a:r>
                      <a:r>
                        <a:rPr sz="1200" b="1" spc="-3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(unaudited)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In</a:t>
                      </a:r>
                      <a:r>
                        <a:rPr sz="1200" b="1" spc="-3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$’000</a:t>
                      </a:r>
                      <a:r>
                        <a:rPr sz="1200" b="1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05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(except</a:t>
                      </a:r>
                      <a:r>
                        <a:rPr sz="1050" b="1" spc="-5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EPS)</a:t>
                      </a:r>
                      <a:endParaRPr sz="105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Dec</a:t>
                      </a:r>
                      <a:r>
                        <a:rPr sz="1200" spc="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31,</a:t>
                      </a:r>
                      <a:r>
                        <a:rPr sz="1200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2024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Dec</a:t>
                      </a:r>
                      <a:r>
                        <a:rPr sz="1200" spc="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31,</a:t>
                      </a:r>
                      <a:r>
                        <a:rPr sz="1200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2023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%</a:t>
                      </a:r>
                      <a:r>
                        <a:rPr sz="1200" b="1" spc="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Change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  <a:r>
                        <a:rPr sz="1100" b="1" spc="-2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revenue</a:t>
                      </a:r>
                      <a:endParaRPr sz="1100">
                        <a:latin typeface="Helvetica"/>
                        <a:cs typeface="Helvetica"/>
                      </a:endParaRPr>
                    </a:p>
                  </a:txBody>
                  <a:tcPr marL="0" marR="0" marT="14478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$24,739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$19,398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+28%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Gross</a:t>
                      </a:r>
                      <a:r>
                        <a:rPr sz="1100" b="1" spc="-6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profit</a:t>
                      </a:r>
                      <a:endParaRPr sz="1100">
                        <a:latin typeface="Helvetica"/>
                        <a:cs typeface="Helvetica"/>
                      </a:endParaRPr>
                    </a:p>
                  </a:txBody>
                  <a:tcPr marL="0" marR="0" marT="145415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$15,517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$12,671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+22%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Gross</a:t>
                      </a:r>
                      <a:r>
                        <a:rPr sz="1100" b="1" spc="-4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profit</a:t>
                      </a:r>
                      <a:r>
                        <a:rPr sz="1100" b="1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%</a:t>
                      </a:r>
                      <a:endParaRPr sz="1100">
                        <a:latin typeface="Helvetica"/>
                        <a:cs typeface="Helvetica"/>
                      </a:endParaRPr>
                    </a:p>
                  </a:txBody>
                  <a:tcPr marL="0" marR="0" marT="14605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62.7%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65.3%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2.6pp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Net </a:t>
                      </a:r>
                      <a:r>
                        <a:rPr sz="110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loss</a:t>
                      </a:r>
                      <a:endParaRPr sz="1100">
                        <a:latin typeface="Helvetica"/>
                        <a:cs typeface="Helvetica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($6,841)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($10,720)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(36%)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1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Adjusted</a:t>
                      </a:r>
                      <a:r>
                        <a:rPr sz="1100" b="1" spc="-2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EBITDA</a:t>
                      </a:r>
                      <a:r>
                        <a:rPr sz="1125" b="1" spc="-15" baseline="22222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1</a:t>
                      </a:r>
                      <a:endParaRPr sz="1125" baseline="22222">
                        <a:latin typeface="Helvetica"/>
                        <a:cs typeface="Helvetica"/>
                      </a:endParaRPr>
                    </a:p>
                  </a:txBody>
                  <a:tcPr marL="0" marR="0" marT="146685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($1,378)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($4,371)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(68%)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100" b="1" spc="-2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EPS</a:t>
                      </a:r>
                      <a:endParaRPr sz="1100">
                        <a:latin typeface="Helvetica"/>
                        <a:cs typeface="Helvetica"/>
                      </a:endParaRPr>
                    </a:p>
                  </a:txBody>
                  <a:tcPr marL="0" marR="0" marT="14795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$(0.14)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$(0.39)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(64%)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5" name="object 105"/>
          <p:cNvSpPr txBox="1"/>
          <p:nvPr/>
        </p:nvSpPr>
        <p:spPr>
          <a:xfrm>
            <a:off x="216534" y="4528121"/>
            <a:ext cx="9482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baseline="22222" dirty="0">
                <a:solidFill>
                  <a:srgbClr val="576877"/>
                </a:solidFill>
                <a:latin typeface="Arial"/>
                <a:cs typeface="Arial"/>
              </a:rPr>
              <a:t>1</a:t>
            </a:r>
            <a:r>
              <a:rPr sz="750" spc="120" baseline="22222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A</a:t>
            </a:r>
            <a:r>
              <a:rPr sz="8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reconciliation</a:t>
            </a:r>
            <a:r>
              <a:rPr sz="8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IFRS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non-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IFRS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financial</a:t>
            </a:r>
            <a:r>
              <a:rPr sz="8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measures</a:t>
            </a:r>
            <a:r>
              <a:rPr sz="8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has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been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provided in</a:t>
            </a:r>
            <a:r>
              <a:rPr sz="8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tables</a:t>
            </a:r>
            <a:r>
              <a:rPr sz="8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included</a:t>
            </a:r>
            <a:r>
              <a:rPr sz="8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8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appendix.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An</a:t>
            </a:r>
            <a:r>
              <a:rPr sz="8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explanation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8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these measures</a:t>
            </a:r>
            <a:r>
              <a:rPr sz="8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is</a:t>
            </a:r>
            <a:r>
              <a:rPr sz="8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also</a:t>
            </a:r>
            <a:r>
              <a:rPr sz="8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included</a:t>
            </a:r>
            <a:r>
              <a:rPr sz="8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under</a:t>
            </a:r>
            <a:r>
              <a:rPr sz="8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heading</a:t>
            </a:r>
            <a:r>
              <a:rPr sz="8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"Non-</a:t>
            </a:r>
            <a:r>
              <a:rPr sz="800" dirty="0">
                <a:solidFill>
                  <a:srgbClr val="576877"/>
                </a:solidFill>
                <a:latin typeface="Arial"/>
                <a:cs typeface="Arial"/>
              </a:rPr>
              <a:t>IFRS</a:t>
            </a:r>
            <a:r>
              <a:rPr sz="800" spc="-10" dirty="0">
                <a:solidFill>
                  <a:srgbClr val="576877"/>
                </a:solidFill>
                <a:latin typeface="Arial"/>
                <a:cs typeface="Arial"/>
              </a:rPr>
              <a:t> Measures"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95300" y="6447031"/>
            <a:ext cx="1286510" cy="182880"/>
            <a:chOff x="495300" y="6447031"/>
            <a:chExt cx="1286510" cy="182880"/>
          </a:xfrm>
        </p:grpSpPr>
        <p:pic>
          <p:nvPicPr>
            <p:cNvPr id="107" name="object 1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083684" y="5051488"/>
            <a:ext cx="338772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3D9FD9"/>
                </a:solidFill>
                <a:latin typeface="Arial"/>
                <a:cs typeface="Arial"/>
              </a:rPr>
              <a:t>Unaudited</a:t>
            </a:r>
            <a:r>
              <a:rPr sz="2000" b="1" spc="-15" dirty="0">
                <a:solidFill>
                  <a:srgbClr val="3D9FD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D9FD9"/>
                </a:solidFill>
                <a:latin typeface="Arial"/>
                <a:cs typeface="Arial"/>
              </a:rPr>
              <a:t>4Q24</a:t>
            </a:r>
            <a:r>
              <a:rPr sz="2000" b="1" spc="-55" dirty="0">
                <a:solidFill>
                  <a:srgbClr val="3D9FD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D9FD9"/>
                </a:solidFill>
                <a:latin typeface="Arial"/>
                <a:cs typeface="Arial"/>
              </a:rPr>
              <a:t>results</a:t>
            </a:r>
            <a:r>
              <a:rPr sz="2000" b="1" spc="-55" dirty="0">
                <a:solidFill>
                  <a:srgbClr val="3D9FD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D9FD9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3D9FD9"/>
                </a:solidFill>
                <a:latin typeface="Arial"/>
                <a:cs typeface="Arial"/>
              </a:rPr>
              <a:t>updated</a:t>
            </a:r>
            <a:r>
              <a:rPr sz="2000" b="1" spc="-35" dirty="0">
                <a:solidFill>
                  <a:srgbClr val="3D9FD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D9FD9"/>
                </a:solidFill>
                <a:latin typeface="Arial"/>
                <a:cs typeface="Arial"/>
              </a:rPr>
              <a:t>2025</a:t>
            </a:r>
            <a:r>
              <a:rPr sz="2000" b="1" spc="5" dirty="0">
                <a:solidFill>
                  <a:srgbClr val="3D9FD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D9FD9"/>
                </a:solidFill>
                <a:latin typeface="Arial"/>
                <a:cs typeface="Arial"/>
              </a:rPr>
              <a:t>guidance: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0" name="object 1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18" name="object 118"/>
          <p:cNvSpPr txBox="1"/>
          <p:nvPr/>
        </p:nvSpPr>
        <p:spPr>
          <a:xfrm>
            <a:off x="7756143" y="5184076"/>
            <a:ext cx="4018279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5080" indent="-172085">
              <a:lnSpc>
                <a:spcPts val="1430"/>
              </a:lnSpc>
              <a:spcBef>
                <a:spcPts val="155"/>
              </a:spcBef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2025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revenue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guidance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$108-110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 million,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representing year-over-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year</a:t>
            </a:r>
            <a:r>
              <a:rPr sz="12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revenue</a:t>
            </a:r>
            <a:r>
              <a:rPr sz="1200" spc="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growth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approximately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21%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at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midpoint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9" name="object 119"/>
          <p:cNvGraphicFramePr>
            <a:graphicFrameLocks noGrp="1"/>
          </p:cNvGraphicFramePr>
          <p:nvPr/>
        </p:nvGraphicFramePr>
        <p:xfrm>
          <a:off x="7186041" y="1167009"/>
          <a:ext cx="4906010" cy="322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Full</a:t>
                      </a:r>
                      <a:r>
                        <a:rPr sz="1200" b="1" spc="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year</a:t>
                      </a:r>
                      <a:r>
                        <a:rPr sz="1200" b="1" spc="-5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ended</a:t>
                      </a:r>
                      <a:r>
                        <a:rPr sz="120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(unaudited)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Dec</a:t>
                      </a:r>
                      <a:r>
                        <a:rPr sz="1200" spc="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31,</a:t>
                      </a:r>
                      <a:r>
                        <a:rPr sz="1200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2024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Dec</a:t>
                      </a:r>
                      <a:r>
                        <a:rPr sz="1200" spc="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31,</a:t>
                      </a:r>
                      <a:r>
                        <a:rPr sz="1200" spc="-15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2023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%</a:t>
                      </a:r>
                      <a:r>
                        <a:rPr sz="1200" b="1" spc="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Change</a:t>
                      </a:r>
                      <a:endParaRPr sz="1200">
                        <a:latin typeface="Helvetica"/>
                        <a:cs typeface="Helvetica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$90,049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$70,193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+28%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8430" marB="0">
                    <a:solidFill>
                      <a:srgbClr val="F5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$55,141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$43,929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2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+26%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61.2%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62.6%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1.4pp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>
                    <a:solidFill>
                      <a:srgbClr val="F5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($38,069)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($43,100)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(12%)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($14,672)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($19,382)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(24%)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097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1270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$(1.16)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$(1.66)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445"/>
                        </a:lnSpc>
                        <a:spcBef>
                          <a:spcPts val="1120"/>
                        </a:spcBef>
                      </a:pPr>
                      <a:r>
                        <a:rPr sz="1250" b="1" spc="-10" dirty="0">
                          <a:solidFill>
                            <a:srgbClr val="576877"/>
                          </a:solidFill>
                          <a:latin typeface="Helvetica"/>
                          <a:cs typeface="Helvetica"/>
                        </a:rPr>
                        <a:t>(30%)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300" y="0"/>
            <a:ext cx="4838700" cy="40481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7244715" cy="6858000"/>
          </a:xfrm>
          <a:custGeom>
            <a:avLst/>
            <a:gdLst/>
            <a:ahLst/>
            <a:cxnLst/>
            <a:rect l="l" t="t" r="r" b="b"/>
            <a:pathLst>
              <a:path w="7244715" h="6858000">
                <a:moveTo>
                  <a:pt x="7244283" y="6855498"/>
                </a:moveTo>
                <a:lnTo>
                  <a:pt x="7191870" y="6854711"/>
                </a:lnTo>
                <a:lnTo>
                  <a:pt x="7139851" y="6852361"/>
                </a:lnTo>
                <a:lnTo>
                  <a:pt x="7088238" y="6848488"/>
                </a:lnTo>
                <a:lnTo>
                  <a:pt x="7037057" y="6843090"/>
                </a:lnTo>
                <a:lnTo>
                  <a:pt x="6986333" y="6836207"/>
                </a:lnTo>
                <a:lnTo>
                  <a:pt x="6936092" y="6827863"/>
                </a:lnTo>
                <a:lnTo>
                  <a:pt x="6886346" y="6818071"/>
                </a:lnTo>
                <a:lnTo>
                  <a:pt x="6837134" y="6806844"/>
                </a:lnTo>
                <a:lnTo>
                  <a:pt x="6788455" y="6794233"/>
                </a:lnTo>
                <a:lnTo>
                  <a:pt x="6740360" y="6780238"/>
                </a:lnTo>
                <a:lnTo>
                  <a:pt x="6692849" y="6764896"/>
                </a:lnTo>
                <a:lnTo>
                  <a:pt x="6645948" y="6748208"/>
                </a:lnTo>
                <a:lnTo>
                  <a:pt x="6599682" y="6730225"/>
                </a:lnTo>
                <a:lnTo>
                  <a:pt x="6554089" y="6710947"/>
                </a:lnTo>
                <a:lnTo>
                  <a:pt x="6509169" y="6690411"/>
                </a:lnTo>
                <a:lnTo>
                  <a:pt x="6464960" y="6668630"/>
                </a:lnTo>
                <a:lnTo>
                  <a:pt x="6421475" y="6645630"/>
                </a:lnTo>
                <a:lnTo>
                  <a:pt x="6378740" y="6621424"/>
                </a:lnTo>
                <a:lnTo>
                  <a:pt x="6336779" y="6596062"/>
                </a:lnTo>
                <a:lnTo>
                  <a:pt x="6295618" y="6569532"/>
                </a:lnTo>
                <a:lnTo>
                  <a:pt x="6255270" y="6541884"/>
                </a:lnTo>
                <a:lnTo>
                  <a:pt x="6215761" y="6513131"/>
                </a:lnTo>
                <a:lnTo>
                  <a:pt x="6177127" y="6483299"/>
                </a:lnTo>
                <a:lnTo>
                  <a:pt x="6139370" y="6452400"/>
                </a:lnTo>
                <a:lnTo>
                  <a:pt x="6102528" y="6420459"/>
                </a:lnTo>
                <a:lnTo>
                  <a:pt x="6066612" y="6387503"/>
                </a:lnTo>
                <a:lnTo>
                  <a:pt x="6031649" y="6353556"/>
                </a:lnTo>
                <a:lnTo>
                  <a:pt x="5997587" y="6318644"/>
                </a:lnTo>
                <a:lnTo>
                  <a:pt x="5964529" y="6282779"/>
                </a:lnTo>
                <a:lnTo>
                  <a:pt x="5932513" y="6245974"/>
                </a:lnTo>
                <a:lnTo>
                  <a:pt x="5901525" y="6208268"/>
                </a:lnTo>
                <a:lnTo>
                  <a:pt x="5871616" y="6169672"/>
                </a:lnTo>
                <a:lnTo>
                  <a:pt x="5842800" y="6130214"/>
                </a:lnTo>
                <a:lnTo>
                  <a:pt x="5815101" y="6089916"/>
                </a:lnTo>
                <a:lnTo>
                  <a:pt x="5788533" y="6048807"/>
                </a:lnTo>
                <a:lnTo>
                  <a:pt x="5763133" y="6006897"/>
                </a:lnTo>
                <a:lnTo>
                  <a:pt x="5738901" y="5964225"/>
                </a:lnTo>
                <a:lnTo>
                  <a:pt x="5715876" y="5920791"/>
                </a:lnTo>
                <a:lnTo>
                  <a:pt x="5694083" y="5876645"/>
                </a:lnTo>
                <a:lnTo>
                  <a:pt x="5673522" y="5831776"/>
                </a:lnTo>
                <a:lnTo>
                  <a:pt x="5654243" y="5786234"/>
                </a:lnTo>
                <a:lnTo>
                  <a:pt x="5636247" y="5740044"/>
                </a:lnTo>
                <a:lnTo>
                  <a:pt x="5619559" y="5693207"/>
                </a:lnTo>
                <a:lnTo>
                  <a:pt x="5604218" y="5645759"/>
                </a:lnTo>
                <a:lnTo>
                  <a:pt x="5590222" y="5597715"/>
                </a:lnTo>
                <a:lnTo>
                  <a:pt x="5577624" y="5549112"/>
                </a:lnTo>
                <a:lnTo>
                  <a:pt x="5566410" y="5499951"/>
                </a:lnTo>
                <a:lnTo>
                  <a:pt x="5556618" y="5450281"/>
                </a:lnTo>
                <a:lnTo>
                  <a:pt x="5548274" y="5400103"/>
                </a:lnTo>
                <a:lnTo>
                  <a:pt x="5541403" y="5349443"/>
                </a:lnTo>
                <a:lnTo>
                  <a:pt x="5536019" y="5298338"/>
                </a:lnTo>
                <a:lnTo>
                  <a:pt x="5532145" y="5246789"/>
                </a:lnTo>
                <a:lnTo>
                  <a:pt x="5529808" y="5194833"/>
                </a:lnTo>
                <a:lnTo>
                  <a:pt x="5529021" y="5142496"/>
                </a:lnTo>
                <a:lnTo>
                  <a:pt x="5529021" y="1716392"/>
                </a:lnTo>
                <a:lnTo>
                  <a:pt x="5528361" y="1668437"/>
                </a:lnTo>
                <a:lnTo>
                  <a:pt x="5526392" y="1620812"/>
                </a:lnTo>
                <a:lnTo>
                  <a:pt x="5523141" y="1573530"/>
                </a:lnTo>
                <a:lnTo>
                  <a:pt x="5518620" y="1526603"/>
                </a:lnTo>
                <a:lnTo>
                  <a:pt x="5512841" y="1480058"/>
                </a:lnTo>
                <a:lnTo>
                  <a:pt x="5505818" y="1433918"/>
                </a:lnTo>
                <a:lnTo>
                  <a:pt x="5497576" y="1388173"/>
                </a:lnTo>
                <a:lnTo>
                  <a:pt x="5488140" y="1342872"/>
                </a:lnTo>
                <a:lnTo>
                  <a:pt x="5477510" y="1298003"/>
                </a:lnTo>
                <a:lnTo>
                  <a:pt x="5465711" y="1253604"/>
                </a:lnTo>
                <a:lnTo>
                  <a:pt x="5452770" y="1209687"/>
                </a:lnTo>
                <a:lnTo>
                  <a:pt x="5438686" y="1166279"/>
                </a:lnTo>
                <a:lnTo>
                  <a:pt x="5423484" y="1123365"/>
                </a:lnTo>
                <a:lnTo>
                  <a:pt x="5407190" y="1080998"/>
                </a:lnTo>
                <a:lnTo>
                  <a:pt x="5389804" y="1039177"/>
                </a:lnTo>
                <a:lnTo>
                  <a:pt x="5371350" y="997915"/>
                </a:lnTo>
                <a:lnTo>
                  <a:pt x="5351856" y="957249"/>
                </a:lnTo>
                <a:lnTo>
                  <a:pt x="5331333" y="917181"/>
                </a:lnTo>
                <a:lnTo>
                  <a:pt x="5309794" y="877722"/>
                </a:lnTo>
                <a:lnTo>
                  <a:pt x="5287251" y="838911"/>
                </a:lnTo>
                <a:lnTo>
                  <a:pt x="5263731" y="800735"/>
                </a:lnTo>
                <a:lnTo>
                  <a:pt x="5239245" y="763244"/>
                </a:lnTo>
                <a:lnTo>
                  <a:pt x="5213820" y="726440"/>
                </a:lnTo>
                <a:lnTo>
                  <a:pt x="5187467" y="690333"/>
                </a:lnTo>
                <a:lnTo>
                  <a:pt x="5160200" y="654939"/>
                </a:lnTo>
                <a:lnTo>
                  <a:pt x="5132044" y="620293"/>
                </a:lnTo>
                <a:lnTo>
                  <a:pt x="5103012" y="586409"/>
                </a:lnTo>
                <a:lnTo>
                  <a:pt x="5073116" y="553288"/>
                </a:lnTo>
                <a:lnTo>
                  <a:pt x="5042370" y="520954"/>
                </a:lnTo>
                <a:lnTo>
                  <a:pt x="5010810" y="489432"/>
                </a:lnTo>
                <a:lnTo>
                  <a:pt x="4978438" y="458736"/>
                </a:lnTo>
                <a:lnTo>
                  <a:pt x="4945278" y="428879"/>
                </a:lnTo>
                <a:lnTo>
                  <a:pt x="4911344" y="399884"/>
                </a:lnTo>
                <a:lnTo>
                  <a:pt x="4876647" y="371754"/>
                </a:lnTo>
                <a:lnTo>
                  <a:pt x="4841227" y="344525"/>
                </a:lnTo>
                <a:lnTo>
                  <a:pt x="4805070" y="318211"/>
                </a:lnTo>
                <a:lnTo>
                  <a:pt x="4768215" y="292811"/>
                </a:lnTo>
                <a:lnTo>
                  <a:pt x="4730674" y="268363"/>
                </a:lnTo>
                <a:lnTo>
                  <a:pt x="4692459" y="244881"/>
                </a:lnTo>
                <a:lnTo>
                  <a:pt x="4653585" y="222364"/>
                </a:lnTo>
                <a:lnTo>
                  <a:pt x="4614088" y="200850"/>
                </a:lnTo>
                <a:lnTo>
                  <a:pt x="4573956" y="180352"/>
                </a:lnTo>
                <a:lnTo>
                  <a:pt x="4533239" y="160883"/>
                </a:lnTo>
                <a:lnTo>
                  <a:pt x="4491926" y="142455"/>
                </a:lnTo>
                <a:lnTo>
                  <a:pt x="4450054" y="125095"/>
                </a:lnTo>
                <a:lnTo>
                  <a:pt x="4407624" y="108813"/>
                </a:lnTo>
                <a:lnTo>
                  <a:pt x="4364660" y="93637"/>
                </a:lnTo>
                <a:lnTo>
                  <a:pt x="4321187" y="79578"/>
                </a:lnTo>
                <a:lnTo>
                  <a:pt x="4277220" y="66636"/>
                </a:lnTo>
                <a:lnTo>
                  <a:pt x="4232757" y="54864"/>
                </a:lnTo>
                <a:lnTo>
                  <a:pt x="4187837" y="44246"/>
                </a:lnTo>
                <a:lnTo>
                  <a:pt x="4142473" y="34823"/>
                </a:lnTo>
                <a:lnTo>
                  <a:pt x="4096677" y="26593"/>
                </a:lnTo>
                <a:lnTo>
                  <a:pt x="4050474" y="19583"/>
                </a:lnTo>
                <a:lnTo>
                  <a:pt x="4003865" y="13804"/>
                </a:lnTo>
                <a:lnTo>
                  <a:pt x="3956888" y="9283"/>
                </a:lnTo>
                <a:lnTo>
                  <a:pt x="3909542" y="6032"/>
                </a:lnTo>
                <a:lnTo>
                  <a:pt x="3861854" y="4076"/>
                </a:lnTo>
                <a:lnTo>
                  <a:pt x="3813835" y="3416"/>
                </a:lnTo>
                <a:lnTo>
                  <a:pt x="2390775" y="3416"/>
                </a:lnTo>
                <a:lnTo>
                  <a:pt x="2390775" y="0"/>
                </a:lnTo>
                <a:lnTo>
                  <a:pt x="0" y="0"/>
                </a:lnTo>
                <a:lnTo>
                  <a:pt x="0" y="6858000"/>
                </a:lnTo>
                <a:lnTo>
                  <a:pt x="2390775" y="6858000"/>
                </a:lnTo>
                <a:lnTo>
                  <a:pt x="2390775" y="6855498"/>
                </a:lnTo>
                <a:lnTo>
                  <a:pt x="7244283" y="6855498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055" y="2331719"/>
            <a:ext cx="4187825" cy="1986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4040"/>
              </a:lnSpc>
              <a:spcBef>
                <a:spcPts val="105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3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3600">
              <a:latin typeface="Arial"/>
              <a:cs typeface="Arial"/>
            </a:endParaRPr>
          </a:p>
          <a:p>
            <a:pPr marL="12700" marR="5080" algn="just">
              <a:lnSpc>
                <a:spcPts val="3679"/>
              </a:lnSpc>
              <a:spcBef>
                <a:spcPts val="37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well-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positioned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sz="3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669" y="1172464"/>
            <a:ext cx="4150360" cy="8648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Revenue</a:t>
            </a:r>
            <a:r>
              <a:rPr sz="1200" b="1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growth</a:t>
            </a:r>
            <a:endParaRPr sz="1200">
              <a:latin typeface="Arial"/>
              <a:cs typeface="Arial"/>
            </a:endParaRPr>
          </a:p>
          <a:p>
            <a:pPr marL="245745" marR="5080" indent="-117475">
              <a:lnSpc>
                <a:spcPts val="1430"/>
              </a:lnSpc>
              <a:spcBef>
                <a:spcPts val="345"/>
              </a:spcBef>
              <a:buChar char="•"/>
              <a:tabLst>
                <a:tab pos="245745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Multi-billion-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dollar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addressable</a:t>
            </a:r>
            <a:r>
              <a:rPr sz="1200" spc="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market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opportunity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fortified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by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acquisition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Oncotype</a:t>
            </a:r>
            <a:r>
              <a:rPr sz="12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DX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GPS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from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Exact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Science</a:t>
            </a:r>
            <a:endParaRPr sz="1200">
              <a:latin typeface="Arial"/>
              <a:cs typeface="Arial"/>
            </a:endParaRPr>
          </a:p>
          <a:p>
            <a:pPr marL="246379" indent="-118110">
              <a:lnSpc>
                <a:spcPct val="100000"/>
              </a:lnSpc>
              <a:spcBef>
                <a:spcPts val="240"/>
              </a:spcBef>
              <a:buChar char="•"/>
              <a:tabLst>
                <a:tab pos="246379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2024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guidance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$83-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$85M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2225" y="127635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5" y="0"/>
                </a:moveTo>
                <a:lnTo>
                  <a:pt x="284104" y="3613"/>
                </a:lnTo>
                <a:lnTo>
                  <a:pt x="237080" y="14112"/>
                </a:lnTo>
                <a:lnTo>
                  <a:pt x="192818" y="30979"/>
                </a:lnTo>
                <a:lnTo>
                  <a:pt x="151834" y="53700"/>
                </a:lnTo>
                <a:lnTo>
                  <a:pt x="114643" y="81760"/>
                </a:lnTo>
                <a:lnTo>
                  <a:pt x="81760" y="114643"/>
                </a:lnTo>
                <a:lnTo>
                  <a:pt x="53700" y="151834"/>
                </a:lnTo>
                <a:lnTo>
                  <a:pt x="30979" y="192818"/>
                </a:lnTo>
                <a:lnTo>
                  <a:pt x="14112" y="237080"/>
                </a:lnTo>
                <a:lnTo>
                  <a:pt x="3613" y="284104"/>
                </a:lnTo>
                <a:lnTo>
                  <a:pt x="0" y="333375"/>
                </a:lnTo>
                <a:lnTo>
                  <a:pt x="3613" y="382645"/>
                </a:lnTo>
                <a:lnTo>
                  <a:pt x="14112" y="429669"/>
                </a:lnTo>
                <a:lnTo>
                  <a:pt x="30979" y="473931"/>
                </a:lnTo>
                <a:lnTo>
                  <a:pt x="53700" y="514915"/>
                </a:lnTo>
                <a:lnTo>
                  <a:pt x="81760" y="552106"/>
                </a:lnTo>
                <a:lnTo>
                  <a:pt x="114643" y="584989"/>
                </a:lnTo>
                <a:lnTo>
                  <a:pt x="151834" y="613049"/>
                </a:lnTo>
                <a:lnTo>
                  <a:pt x="192818" y="635770"/>
                </a:lnTo>
                <a:lnTo>
                  <a:pt x="237080" y="652637"/>
                </a:lnTo>
                <a:lnTo>
                  <a:pt x="284104" y="663136"/>
                </a:lnTo>
                <a:lnTo>
                  <a:pt x="333375" y="666750"/>
                </a:lnTo>
                <a:lnTo>
                  <a:pt x="382645" y="663136"/>
                </a:lnTo>
                <a:lnTo>
                  <a:pt x="429669" y="652637"/>
                </a:lnTo>
                <a:lnTo>
                  <a:pt x="473931" y="635770"/>
                </a:lnTo>
                <a:lnTo>
                  <a:pt x="514915" y="613049"/>
                </a:lnTo>
                <a:lnTo>
                  <a:pt x="552106" y="584989"/>
                </a:lnTo>
                <a:lnTo>
                  <a:pt x="584989" y="552106"/>
                </a:lnTo>
                <a:lnTo>
                  <a:pt x="613049" y="514915"/>
                </a:lnTo>
                <a:lnTo>
                  <a:pt x="635770" y="473931"/>
                </a:lnTo>
                <a:lnTo>
                  <a:pt x="652637" y="429669"/>
                </a:lnTo>
                <a:lnTo>
                  <a:pt x="663136" y="382645"/>
                </a:lnTo>
                <a:lnTo>
                  <a:pt x="666750" y="333375"/>
                </a:lnTo>
                <a:lnTo>
                  <a:pt x="663136" y="284104"/>
                </a:lnTo>
                <a:lnTo>
                  <a:pt x="652637" y="237080"/>
                </a:lnTo>
                <a:lnTo>
                  <a:pt x="635770" y="192818"/>
                </a:lnTo>
                <a:lnTo>
                  <a:pt x="613049" y="151834"/>
                </a:lnTo>
                <a:lnTo>
                  <a:pt x="584989" y="114643"/>
                </a:lnTo>
                <a:lnTo>
                  <a:pt x="552106" y="81760"/>
                </a:lnTo>
                <a:lnTo>
                  <a:pt x="514915" y="53700"/>
                </a:lnTo>
                <a:lnTo>
                  <a:pt x="473931" y="30979"/>
                </a:lnTo>
                <a:lnTo>
                  <a:pt x="429669" y="14112"/>
                </a:lnTo>
                <a:lnTo>
                  <a:pt x="382645" y="3613"/>
                </a:lnTo>
                <a:lnTo>
                  <a:pt x="333375" y="0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9069" y="1403667"/>
            <a:ext cx="368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6465" y="2326830"/>
            <a:ext cx="3681095" cy="9029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Gross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margin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 leverage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85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Coverage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Select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indication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90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Driving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additional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payer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coverage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full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menu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85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Accretion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 (f/k/a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Oncotype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DX)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GPS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UTI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2225" y="250507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5" y="0"/>
                </a:moveTo>
                <a:lnTo>
                  <a:pt x="284104" y="3613"/>
                </a:lnTo>
                <a:lnTo>
                  <a:pt x="237080" y="14112"/>
                </a:lnTo>
                <a:lnTo>
                  <a:pt x="192818" y="30979"/>
                </a:lnTo>
                <a:lnTo>
                  <a:pt x="151834" y="53700"/>
                </a:lnTo>
                <a:lnTo>
                  <a:pt x="114643" y="81760"/>
                </a:lnTo>
                <a:lnTo>
                  <a:pt x="81760" y="114643"/>
                </a:lnTo>
                <a:lnTo>
                  <a:pt x="53700" y="151834"/>
                </a:lnTo>
                <a:lnTo>
                  <a:pt x="30979" y="192818"/>
                </a:lnTo>
                <a:lnTo>
                  <a:pt x="14112" y="237080"/>
                </a:lnTo>
                <a:lnTo>
                  <a:pt x="3613" y="284104"/>
                </a:lnTo>
                <a:lnTo>
                  <a:pt x="0" y="333375"/>
                </a:lnTo>
                <a:lnTo>
                  <a:pt x="3613" y="382645"/>
                </a:lnTo>
                <a:lnTo>
                  <a:pt x="14112" y="429669"/>
                </a:lnTo>
                <a:lnTo>
                  <a:pt x="30979" y="473931"/>
                </a:lnTo>
                <a:lnTo>
                  <a:pt x="53700" y="514915"/>
                </a:lnTo>
                <a:lnTo>
                  <a:pt x="81760" y="552106"/>
                </a:lnTo>
                <a:lnTo>
                  <a:pt x="114643" y="584989"/>
                </a:lnTo>
                <a:lnTo>
                  <a:pt x="151834" y="613049"/>
                </a:lnTo>
                <a:lnTo>
                  <a:pt x="192818" y="635770"/>
                </a:lnTo>
                <a:lnTo>
                  <a:pt x="237080" y="652637"/>
                </a:lnTo>
                <a:lnTo>
                  <a:pt x="284104" y="663136"/>
                </a:lnTo>
                <a:lnTo>
                  <a:pt x="333375" y="666750"/>
                </a:lnTo>
                <a:lnTo>
                  <a:pt x="382645" y="663136"/>
                </a:lnTo>
                <a:lnTo>
                  <a:pt x="429669" y="652637"/>
                </a:lnTo>
                <a:lnTo>
                  <a:pt x="473931" y="635770"/>
                </a:lnTo>
                <a:lnTo>
                  <a:pt x="514915" y="613049"/>
                </a:lnTo>
                <a:lnTo>
                  <a:pt x="552106" y="584989"/>
                </a:lnTo>
                <a:lnTo>
                  <a:pt x="584989" y="552106"/>
                </a:lnTo>
                <a:lnTo>
                  <a:pt x="613049" y="514915"/>
                </a:lnTo>
                <a:lnTo>
                  <a:pt x="635770" y="473931"/>
                </a:lnTo>
                <a:lnTo>
                  <a:pt x="652637" y="429669"/>
                </a:lnTo>
                <a:lnTo>
                  <a:pt x="663136" y="382645"/>
                </a:lnTo>
                <a:lnTo>
                  <a:pt x="666750" y="333375"/>
                </a:lnTo>
                <a:lnTo>
                  <a:pt x="663136" y="284104"/>
                </a:lnTo>
                <a:lnTo>
                  <a:pt x="652637" y="237080"/>
                </a:lnTo>
                <a:lnTo>
                  <a:pt x="635770" y="192818"/>
                </a:lnTo>
                <a:lnTo>
                  <a:pt x="613049" y="151834"/>
                </a:lnTo>
                <a:lnTo>
                  <a:pt x="584989" y="114643"/>
                </a:lnTo>
                <a:lnTo>
                  <a:pt x="552106" y="81760"/>
                </a:lnTo>
                <a:lnTo>
                  <a:pt x="514915" y="53700"/>
                </a:lnTo>
                <a:lnTo>
                  <a:pt x="473931" y="30979"/>
                </a:lnTo>
                <a:lnTo>
                  <a:pt x="429669" y="14112"/>
                </a:lnTo>
                <a:lnTo>
                  <a:pt x="382645" y="3613"/>
                </a:lnTo>
                <a:lnTo>
                  <a:pt x="333375" y="0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9069" y="2650172"/>
            <a:ext cx="368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6465" y="3639375"/>
            <a:ext cx="3544570" cy="9029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Experienced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expanded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channel</a:t>
            </a:r>
            <a:r>
              <a:rPr sz="1200" b="1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into</a:t>
            </a:r>
            <a:r>
              <a:rPr sz="12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85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Field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sales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team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70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US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90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Urinary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Tract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Infection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opportunity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taking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hold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85"/>
              </a:spcBef>
              <a:buChar char="•"/>
              <a:tabLst>
                <a:tab pos="247015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Additional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channel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opportunities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as</a:t>
            </a:r>
            <a:r>
              <a:rPr sz="12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they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present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72225" y="3743325"/>
            <a:ext cx="666750" cy="657225"/>
          </a:xfrm>
          <a:custGeom>
            <a:avLst/>
            <a:gdLst/>
            <a:ahLst/>
            <a:cxnLst/>
            <a:rect l="l" t="t" r="r" b="b"/>
            <a:pathLst>
              <a:path w="666750" h="657225">
                <a:moveTo>
                  <a:pt x="333375" y="0"/>
                </a:moveTo>
                <a:lnTo>
                  <a:pt x="284104" y="3561"/>
                </a:lnTo>
                <a:lnTo>
                  <a:pt x="237080" y="13907"/>
                </a:lnTo>
                <a:lnTo>
                  <a:pt x="192818" y="30531"/>
                </a:lnTo>
                <a:lnTo>
                  <a:pt x="151834" y="52923"/>
                </a:lnTo>
                <a:lnTo>
                  <a:pt x="114643" y="80577"/>
                </a:lnTo>
                <a:lnTo>
                  <a:pt x="81760" y="112984"/>
                </a:lnTo>
                <a:lnTo>
                  <a:pt x="53700" y="149637"/>
                </a:lnTo>
                <a:lnTo>
                  <a:pt x="30979" y="190027"/>
                </a:lnTo>
                <a:lnTo>
                  <a:pt x="14112" y="233648"/>
                </a:lnTo>
                <a:lnTo>
                  <a:pt x="3613" y="279991"/>
                </a:lnTo>
                <a:lnTo>
                  <a:pt x="0" y="328549"/>
                </a:lnTo>
                <a:lnTo>
                  <a:pt x="3613" y="377137"/>
                </a:lnTo>
                <a:lnTo>
                  <a:pt x="14112" y="423506"/>
                </a:lnTo>
                <a:lnTo>
                  <a:pt x="30979" y="467148"/>
                </a:lnTo>
                <a:lnTo>
                  <a:pt x="53700" y="507555"/>
                </a:lnTo>
                <a:lnTo>
                  <a:pt x="81760" y="544219"/>
                </a:lnTo>
                <a:lnTo>
                  <a:pt x="114643" y="576635"/>
                </a:lnTo>
                <a:lnTo>
                  <a:pt x="151834" y="604295"/>
                </a:lnTo>
                <a:lnTo>
                  <a:pt x="192818" y="626691"/>
                </a:lnTo>
                <a:lnTo>
                  <a:pt x="237080" y="643316"/>
                </a:lnTo>
                <a:lnTo>
                  <a:pt x="284104" y="653663"/>
                </a:lnTo>
                <a:lnTo>
                  <a:pt x="333375" y="657225"/>
                </a:lnTo>
                <a:lnTo>
                  <a:pt x="382645" y="653663"/>
                </a:lnTo>
                <a:lnTo>
                  <a:pt x="429669" y="643316"/>
                </a:lnTo>
                <a:lnTo>
                  <a:pt x="473931" y="626691"/>
                </a:lnTo>
                <a:lnTo>
                  <a:pt x="514915" y="604295"/>
                </a:lnTo>
                <a:lnTo>
                  <a:pt x="552106" y="576635"/>
                </a:lnTo>
                <a:lnTo>
                  <a:pt x="584989" y="544219"/>
                </a:lnTo>
                <a:lnTo>
                  <a:pt x="613049" y="507555"/>
                </a:lnTo>
                <a:lnTo>
                  <a:pt x="635770" y="467148"/>
                </a:lnTo>
                <a:lnTo>
                  <a:pt x="652637" y="423506"/>
                </a:lnTo>
                <a:lnTo>
                  <a:pt x="663136" y="377137"/>
                </a:lnTo>
                <a:lnTo>
                  <a:pt x="666750" y="328549"/>
                </a:lnTo>
                <a:lnTo>
                  <a:pt x="663136" y="279991"/>
                </a:lnTo>
                <a:lnTo>
                  <a:pt x="652637" y="233648"/>
                </a:lnTo>
                <a:lnTo>
                  <a:pt x="635770" y="190027"/>
                </a:lnTo>
                <a:lnTo>
                  <a:pt x="613049" y="149637"/>
                </a:lnTo>
                <a:lnTo>
                  <a:pt x="584989" y="112984"/>
                </a:lnTo>
                <a:lnTo>
                  <a:pt x="552106" y="80577"/>
                </a:lnTo>
                <a:lnTo>
                  <a:pt x="514915" y="52923"/>
                </a:lnTo>
                <a:lnTo>
                  <a:pt x="473931" y="30531"/>
                </a:lnTo>
                <a:lnTo>
                  <a:pt x="429669" y="13907"/>
                </a:lnTo>
                <a:lnTo>
                  <a:pt x="382645" y="3561"/>
                </a:lnTo>
                <a:lnTo>
                  <a:pt x="333375" y="0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29069" y="3870960"/>
            <a:ext cx="3683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6465" y="4968430"/>
            <a:ext cx="3759200" cy="4641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Leadership</a:t>
            </a:r>
            <a:r>
              <a:rPr sz="1200" b="1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team</a:t>
            </a:r>
            <a:r>
              <a:rPr sz="1200" b="1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b="1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operating</a:t>
            </a:r>
            <a:r>
              <a:rPr sz="12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76877"/>
                </a:solidFill>
                <a:latin typeface="Arial"/>
                <a:cs typeface="Arial"/>
              </a:rPr>
              <a:t>discipline</a:t>
            </a:r>
            <a:endParaRPr sz="1200">
              <a:latin typeface="Arial"/>
              <a:cs typeface="Arial"/>
            </a:endParaRPr>
          </a:p>
          <a:p>
            <a:pPr marL="247015" indent="-118745">
              <a:lnSpc>
                <a:spcPct val="100000"/>
              </a:lnSpc>
              <a:spcBef>
                <a:spcPts val="285"/>
              </a:spcBef>
              <a:buChar char="•"/>
              <a:tabLst>
                <a:tab pos="24701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Focus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execution</a:t>
            </a:r>
            <a:r>
              <a:rPr sz="12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across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all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operating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disciplines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2225" y="497205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5" y="0"/>
                </a:moveTo>
                <a:lnTo>
                  <a:pt x="284104" y="3613"/>
                </a:lnTo>
                <a:lnTo>
                  <a:pt x="237080" y="14112"/>
                </a:lnTo>
                <a:lnTo>
                  <a:pt x="192818" y="30979"/>
                </a:lnTo>
                <a:lnTo>
                  <a:pt x="151834" y="53700"/>
                </a:lnTo>
                <a:lnTo>
                  <a:pt x="114643" y="81760"/>
                </a:lnTo>
                <a:lnTo>
                  <a:pt x="81760" y="114643"/>
                </a:lnTo>
                <a:lnTo>
                  <a:pt x="53700" y="151834"/>
                </a:lnTo>
                <a:lnTo>
                  <a:pt x="30979" y="192818"/>
                </a:lnTo>
                <a:lnTo>
                  <a:pt x="14112" y="237080"/>
                </a:lnTo>
                <a:lnTo>
                  <a:pt x="3613" y="284104"/>
                </a:lnTo>
                <a:lnTo>
                  <a:pt x="0" y="333375"/>
                </a:lnTo>
                <a:lnTo>
                  <a:pt x="3613" y="382645"/>
                </a:lnTo>
                <a:lnTo>
                  <a:pt x="14112" y="429669"/>
                </a:lnTo>
                <a:lnTo>
                  <a:pt x="30979" y="473931"/>
                </a:lnTo>
                <a:lnTo>
                  <a:pt x="53700" y="514915"/>
                </a:lnTo>
                <a:lnTo>
                  <a:pt x="81760" y="552106"/>
                </a:lnTo>
                <a:lnTo>
                  <a:pt x="114643" y="584989"/>
                </a:lnTo>
                <a:lnTo>
                  <a:pt x="151834" y="613049"/>
                </a:lnTo>
                <a:lnTo>
                  <a:pt x="192818" y="635770"/>
                </a:lnTo>
                <a:lnTo>
                  <a:pt x="237080" y="652637"/>
                </a:lnTo>
                <a:lnTo>
                  <a:pt x="284104" y="663136"/>
                </a:lnTo>
                <a:lnTo>
                  <a:pt x="333375" y="666750"/>
                </a:lnTo>
                <a:lnTo>
                  <a:pt x="382645" y="663136"/>
                </a:lnTo>
                <a:lnTo>
                  <a:pt x="429669" y="652637"/>
                </a:lnTo>
                <a:lnTo>
                  <a:pt x="473931" y="635770"/>
                </a:lnTo>
                <a:lnTo>
                  <a:pt x="514915" y="613049"/>
                </a:lnTo>
                <a:lnTo>
                  <a:pt x="552106" y="584989"/>
                </a:lnTo>
                <a:lnTo>
                  <a:pt x="584989" y="552106"/>
                </a:lnTo>
                <a:lnTo>
                  <a:pt x="613049" y="514915"/>
                </a:lnTo>
                <a:lnTo>
                  <a:pt x="635770" y="473931"/>
                </a:lnTo>
                <a:lnTo>
                  <a:pt x="652637" y="429669"/>
                </a:lnTo>
                <a:lnTo>
                  <a:pt x="663136" y="382645"/>
                </a:lnTo>
                <a:lnTo>
                  <a:pt x="666750" y="333375"/>
                </a:lnTo>
                <a:lnTo>
                  <a:pt x="663136" y="284104"/>
                </a:lnTo>
                <a:lnTo>
                  <a:pt x="652637" y="237080"/>
                </a:lnTo>
                <a:lnTo>
                  <a:pt x="635770" y="192818"/>
                </a:lnTo>
                <a:lnTo>
                  <a:pt x="613049" y="151834"/>
                </a:lnTo>
                <a:lnTo>
                  <a:pt x="584989" y="114643"/>
                </a:lnTo>
                <a:lnTo>
                  <a:pt x="552106" y="81760"/>
                </a:lnTo>
                <a:lnTo>
                  <a:pt x="514915" y="53700"/>
                </a:lnTo>
                <a:lnTo>
                  <a:pt x="473931" y="30979"/>
                </a:lnTo>
                <a:lnTo>
                  <a:pt x="429669" y="14112"/>
                </a:lnTo>
                <a:lnTo>
                  <a:pt x="382645" y="3613"/>
                </a:lnTo>
                <a:lnTo>
                  <a:pt x="333375" y="0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40881" y="5106987"/>
            <a:ext cx="368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5300" y="6447031"/>
            <a:ext cx="1286510" cy="182880"/>
            <a:chOff x="495300" y="6447031"/>
            <a:chExt cx="1286510" cy="1828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300" y="6447031"/>
            <a:ext cx="1286510" cy="182880"/>
            <a:chOff x="495300" y="6447031"/>
            <a:chExt cx="1286510" cy="182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86500" y="0"/>
            <a:ext cx="5800725" cy="654367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67055" y="444182"/>
            <a:ext cx="5109210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dirty="0">
                <a:solidFill>
                  <a:srgbClr val="FFFFFF"/>
                </a:solidFill>
              </a:rPr>
              <a:t>Thank</a:t>
            </a:r>
            <a:r>
              <a:rPr sz="8000" spc="-114" dirty="0">
                <a:solidFill>
                  <a:srgbClr val="FFFFFF"/>
                </a:solidFill>
              </a:rPr>
              <a:t> </a:t>
            </a:r>
            <a:r>
              <a:rPr sz="8000" spc="-25" dirty="0">
                <a:solidFill>
                  <a:srgbClr val="FFFFFF"/>
                </a:solidFill>
              </a:rPr>
              <a:t>you</a:t>
            </a:r>
            <a:endParaRPr sz="80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567055" y="2229548"/>
            <a:ext cx="280479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8E0DC"/>
                </a:solidFill>
                <a:latin typeface="Arial"/>
                <a:cs typeface="Arial"/>
              </a:rPr>
              <a:t>Investor</a:t>
            </a:r>
            <a:r>
              <a:rPr sz="1800" b="1" spc="-25" dirty="0">
                <a:solidFill>
                  <a:srgbClr val="B8E0D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8E0DC"/>
                </a:solidFill>
                <a:latin typeface="Arial"/>
                <a:cs typeface="Arial"/>
              </a:rPr>
              <a:t>relations</a:t>
            </a:r>
            <a:r>
              <a:rPr sz="1800" b="1" spc="-25" dirty="0">
                <a:solidFill>
                  <a:srgbClr val="B8E0D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8E0DC"/>
                </a:solidFill>
                <a:latin typeface="Arial"/>
                <a:cs typeface="Arial"/>
              </a:rPr>
              <a:t>contact</a:t>
            </a:r>
            <a:endParaRPr sz="1800">
              <a:latin typeface="Arial"/>
              <a:cs typeface="Arial"/>
            </a:endParaRPr>
          </a:p>
          <a:p>
            <a:pPr marL="12700" marR="1101725">
              <a:lnSpc>
                <a:spcPts val="1650"/>
              </a:lnSpc>
              <a:spcBef>
                <a:spcPts val="13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LifeSci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Advisors,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LLC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949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271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9223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ir@mdxhealth.com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2801" y="3841432"/>
            <a:ext cx="1775460" cy="882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38100">
              <a:lnSpc>
                <a:spcPct val="100600"/>
              </a:lnSpc>
              <a:spcBef>
                <a:spcPts val="11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headquarters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Center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d’Abhooz,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4040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Herstal,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Belgium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5501" y="2229548"/>
            <a:ext cx="254381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8E0DC"/>
                </a:solidFill>
                <a:latin typeface="Arial"/>
                <a:cs typeface="Arial"/>
              </a:rPr>
              <a:t>Global</a:t>
            </a:r>
            <a:r>
              <a:rPr sz="1800" b="1" spc="-55" dirty="0">
                <a:solidFill>
                  <a:srgbClr val="B8E0D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8E0DC"/>
                </a:solidFill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headquarters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laboratory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15279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Alton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Parkway,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  <a:p>
            <a:pPr marL="12700" marR="1213485">
              <a:lnSpc>
                <a:spcPts val="165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Irvine,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92618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3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300" y="6447031"/>
            <a:ext cx="1286510" cy="182880"/>
            <a:chOff x="495300" y="6447031"/>
            <a:chExt cx="1286510" cy="182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solidFill>
                  <a:srgbClr val="FFFFFF"/>
                </a:solidFill>
              </a:rPr>
              <a:t>Forward</a:t>
            </a:r>
            <a:r>
              <a:rPr sz="2750" spc="160" dirty="0">
                <a:solidFill>
                  <a:srgbClr val="FFFFFF"/>
                </a:solidFill>
              </a:rPr>
              <a:t> </a:t>
            </a:r>
            <a:r>
              <a:rPr sz="2750" dirty="0">
                <a:solidFill>
                  <a:srgbClr val="FFFFFF"/>
                </a:solidFill>
              </a:rPr>
              <a:t>looking</a:t>
            </a:r>
            <a:r>
              <a:rPr sz="2750" spc="175" dirty="0">
                <a:solidFill>
                  <a:srgbClr val="FFFFFF"/>
                </a:solidFill>
              </a:rPr>
              <a:t> </a:t>
            </a:r>
            <a:r>
              <a:rPr sz="2750" spc="-10" dirty="0">
                <a:solidFill>
                  <a:srgbClr val="FFFFFF"/>
                </a:solidFill>
              </a:rPr>
              <a:t>statement</a:t>
            </a:r>
            <a:endParaRPr sz="275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2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055" y="1083373"/>
            <a:ext cx="9392285" cy="4154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forward-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anticipated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operates.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often,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050" i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50" i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always,</a:t>
            </a:r>
            <a:r>
              <a:rPr sz="1050" i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05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050" i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05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phrases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“potential,”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“expect,”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“will,”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“goal,”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“next,” “potential,”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“aim,”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“explore,”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“forward,”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“future,”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“believes”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expressions.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Forward-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looking statements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contained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include,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 not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to,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acquisition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DX®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business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Exact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regarding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anticipated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acquisition;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expected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results;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05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efforts;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strategies,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positioning,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resources,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capabilities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performance.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 estimates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assumptions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assessments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known and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unknown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risks,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uncertainties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 other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factors,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deemed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but may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not prove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correct.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predict,</a:t>
            </a:r>
            <a:r>
              <a:rPr sz="105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depend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sz="1050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company’s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control,</a:t>
            </a:r>
            <a:r>
              <a:rPr sz="10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turn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materially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different. Examples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forward-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include,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others,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expected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results;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efforts,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strategies,</a:t>
            </a:r>
            <a:r>
              <a:rPr sz="1050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positioning,</a:t>
            </a:r>
            <a:r>
              <a:rPr sz="1050" i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resources,</a:t>
            </a:r>
            <a:r>
              <a:rPr sz="1050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capabilities</a:t>
            </a:r>
            <a:r>
              <a:rPr sz="1050" i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050" i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performance.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50" i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1050" i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050" i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results,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differ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materially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indicated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forward-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include,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others,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following: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uncertainties</a:t>
            </a:r>
            <a:r>
              <a:rPr sz="105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associated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macroeconomic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conditions;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successfully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profitably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products;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acceptance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reimbursement</a:t>
            </a:r>
            <a:r>
              <a:rPr sz="105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 our</a:t>
            </a:r>
            <a:r>
              <a:rPr sz="10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providers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payors;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obtain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approvals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comply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applicable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regulations;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possibility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anticipated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acquisitions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acquisition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DX®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realized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realize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expected;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amount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nature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uncertainties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described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1050" i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sections</a:t>
            </a:r>
            <a:r>
              <a:rPr sz="1050" i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050" i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20-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z="105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filed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Exchange Commission.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expressly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disclaims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obligation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forward-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 reflect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regard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thereto</a:t>
            </a:r>
            <a:r>
              <a:rPr sz="105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events,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unless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05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5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regulation.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obtained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industry,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data,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expectations, market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position and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opportunity,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publications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research,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surveys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parties.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used in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assumptions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limitations.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believes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publications,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surveys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reliable,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operates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subject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uncertainty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factors.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105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differ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materially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105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constitute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invitation</a:t>
            </a:r>
            <a:r>
              <a:rPr sz="105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sale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purchase</a:t>
            </a:r>
            <a:r>
              <a:rPr sz="105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105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jurisdiction.</a:t>
            </a:r>
            <a:r>
              <a:rPr sz="1050" i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mdxhealth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offered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sold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Act of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1933,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amended,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compliance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exemption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therefrom,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applicable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laws.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055" y="5375592"/>
            <a:ext cx="9388475" cy="815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20"/>
              </a:spcBef>
            </a:pPr>
            <a:r>
              <a:rPr sz="1050" b="1" i="1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05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mdxhealth,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Confirm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mdx,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mdx,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Resolve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mdx,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Genomic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Score,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Monitor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mdx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registered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SA.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respective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owners.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formerly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frequently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referenced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guidelines, coverage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policies,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reimbursement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decisions,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manuscripts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literature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Prostate,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GPS,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Genomic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Score,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 Prostate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Assay,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others.</a:t>
            </a:r>
            <a:r>
              <a:rPr sz="1050" i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Oncotype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DX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trademark,</a:t>
            </a:r>
            <a:r>
              <a:rPr sz="10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marks,</a:t>
            </a:r>
            <a:r>
              <a:rPr sz="105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 respective</a:t>
            </a:r>
            <a:r>
              <a:rPr sz="1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owners.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2055" y="1045175"/>
            <a:ext cx="1642745" cy="21901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Analyst</a:t>
            </a:r>
            <a:r>
              <a:rPr sz="14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62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opinions,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forecasts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analysts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theirs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represent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opinions,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forecasts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predictions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mdxhealth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Requests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copies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analyst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reports should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respective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analyst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institution.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References</a:t>
            </a:r>
            <a:endParaRPr sz="27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7055" y="1061318"/>
            <a:ext cx="10768330" cy="5042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Slide</a:t>
            </a:r>
            <a:r>
              <a:rPr sz="1050" b="1" spc="-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6</a:t>
            </a:r>
            <a:r>
              <a:rPr sz="1050" b="1" spc="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1050" b="1" spc="2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Our</a:t>
            </a:r>
            <a:r>
              <a:rPr sz="1050" b="1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menu</a:t>
            </a:r>
            <a:r>
              <a:rPr sz="1050" b="1" spc="-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addresses</a:t>
            </a:r>
            <a:r>
              <a:rPr sz="1050" b="1" spc="-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1050" b="1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$4.9B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1050" b="1" spc="-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market</a:t>
            </a:r>
            <a:r>
              <a:rPr sz="1050" b="1" spc="-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opportunity</a:t>
            </a:r>
            <a:endParaRPr sz="10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MDxHealth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management</a:t>
            </a:r>
            <a:r>
              <a:rPr sz="950" spc="2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estimates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Welch.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et.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Al.,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Prostate-Specific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Antigen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Levels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United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States: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Implications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Various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Definitions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Abnormal.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JNCI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2005.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NIH</a:t>
            </a:r>
            <a:r>
              <a:rPr sz="950" spc="3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2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Trends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Progress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Report.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July</a:t>
            </a:r>
            <a:r>
              <a:rPr sz="950" spc="3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2021.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https://progressreport.cancer.gov/detection/prostate_cancer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NIH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Surveillance,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Epidemiology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end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Results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Program.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July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2021.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https://</a:t>
            </a:r>
            <a:r>
              <a:rPr sz="950" spc="-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seer.cancer.gov/statfacts/html/prost.html.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Paul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et.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Globe: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Rising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Antimicrobial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Resistance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Pathogens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Urinary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Tract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Infection.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Glob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Infect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Dis.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2018.</a:t>
            </a:r>
            <a:endParaRPr sz="9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9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Slide</a:t>
            </a:r>
            <a:r>
              <a:rPr sz="1050" b="1" spc="-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8</a:t>
            </a:r>
            <a:r>
              <a:rPr sz="1050" b="1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1050" b="1" spc="2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Current</a:t>
            </a:r>
            <a:r>
              <a:rPr sz="1050" b="1" spc="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challenges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1050" b="1" spc="-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diagnosing</a:t>
            </a:r>
            <a:r>
              <a:rPr sz="1050" b="1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prostate cancer</a:t>
            </a:r>
            <a:r>
              <a:rPr sz="1050" b="1" spc="-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1050" b="1" spc="-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2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endParaRPr sz="10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NIH</a:t>
            </a:r>
            <a:r>
              <a:rPr sz="950" spc="3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6/10/2024</a:t>
            </a:r>
            <a:r>
              <a:rPr sz="950" spc="2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Website: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https://seer.cancer.gov/statfacts/html/prost.html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Mdxhealth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management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estimates.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Moyer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VA,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Screening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cancer: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recommendat</a:t>
            </a:r>
            <a:r>
              <a:rPr sz="950" spc="-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ion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statement.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Intern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Med.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2012;157:120–134.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192405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Bhindi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B,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Mamdani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M,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Kulkarni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GS,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recommendations</a:t>
            </a:r>
            <a:r>
              <a:rPr sz="950" spc="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against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</a:t>
            </a:r>
            <a:r>
              <a:rPr sz="950" spc="-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pecific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antigen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screening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biopsy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detection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rates.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2015;193:1519–1524.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90"/>
              </a:spcBef>
              <a:buAutoNum type="arabicPeriod" startAt="5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Loeb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European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2013.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 startAt="5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Loeb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Journal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2011.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15"/>
              </a:spcBef>
              <a:buAutoNum type="arabicPeriod" startAt="5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Stewart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Journal</a:t>
            </a:r>
            <a:r>
              <a:rPr sz="950" spc="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2013.</a:t>
            </a:r>
            <a:endParaRPr sz="950">
              <a:latin typeface="Helvetica"/>
              <a:cs typeface="Helvetica"/>
            </a:endParaRPr>
          </a:p>
          <a:p>
            <a:pPr marL="227329" indent="-214629">
              <a:lnSpc>
                <a:spcPct val="100000"/>
              </a:lnSpc>
              <a:spcBef>
                <a:spcPts val="284"/>
              </a:spcBef>
              <a:buAutoNum type="arabicPeriod" startAt="5"/>
              <a:tabLst>
                <a:tab pos="227329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NIH</a:t>
            </a:r>
            <a:r>
              <a:rPr sz="950" spc="3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2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Stat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Facts: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https://seer.cancer.gov/statfacts/html/prost.html</a:t>
            </a:r>
            <a:endParaRPr sz="9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Slide</a:t>
            </a:r>
            <a:r>
              <a:rPr sz="1050" b="1" spc="-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10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1050" b="1" spc="-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SelectMDx</a:t>
            </a:r>
            <a:r>
              <a:rPr sz="1050" b="1" spc="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improves</a:t>
            </a:r>
            <a:r>
              <a:rPr sz="1050" b="1" spc="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patient</a:t>
            </a:r>
            <a:r>
              <a:rPr sz="1050" b="1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selection</a:t>
            </a:r>
            <a:r>
              <a:rPr sz="1050" b="1" spc="-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prior</a:t>
            </a:r>
            <a:r>
              <a:rPr sz="1050" b="1" spc="-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1050" b="1" spc="-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1050" b="1" spc="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biopsy</a:t>
            </a:r>
            <a:endParaRPr sz="10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Haese,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A,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(2019)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Multicenter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Optimization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Validation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2-Gene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mRNA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Urine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Test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Detection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Clinically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Significant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Prior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Initial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doi: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10.1097/JU.0000000000000293.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 startAt="2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Govers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TM,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(2018)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Cost-Effectiveness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Urinary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Biomarker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Panel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Assessment.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doi: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10.1016/j.juro.2018.07.034A.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AutoNum type="arabicPeriod" startAt="2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2022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National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Center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Network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Guidelines.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Early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Detection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Version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1.2022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July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16,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2022.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15"/>
              </a:spcBef>
              <a:buAutoNum type="arabicPeriod" startAt="2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2021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European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Association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Guidelines.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4"/>
              </a:spcBef>
              <a:buAutoNum type="arabicPeriod" startAt="2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Moyer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VA,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Screening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cancer: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recommendat</a:t>
            </a:r>
            <a:r>
              <a:rPr sz="950" spc="-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ion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statement.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Intern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Med.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2012;157:120–134.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 startAt="2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Bhindi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B,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Mamdani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M,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Kulkarni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GS,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Preventive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Services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Task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Force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recommendations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against</a:t>
            </a:r>
            <a:r>
              <a:rPr sz="950" spc="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specific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antigen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screening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biopsy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detection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rates.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2015;193:1519–1524.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10"/>
              </a:spcBef>
              <a:buAutoNum type="arabicPeriod" startAt="7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Loeb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European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2013.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 startAt="7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Loeb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Journal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2011.</a:t>
            </a:r>
            <a:endParaRPr sz="95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References</a:t>
            </a:r>
            <a:endParaRPr sz="27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7055" y="1061318"/>
            <a:ext cx="10246360" cy="10941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Slide</a:t>
            </a:r>
            <a:r>
              <a:rPr sz="1050" b="1" spc="-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11</a:t>
            </a:r>
            <a:r>
              <a:rPr sz="1050" b="1" spc="-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1050" b="1" spc="-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ConfirmMDx</a:t>
            </a:r>
            <a:r>
              <a:rPr sz="1050" b="1" spc="-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improves</a:t>
            </a:r>
            <a:r>
              <a:rPr sz="1050" b="1" spc="-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diagnostic</a:t>
            </a:r>
            <a:r>
              <a:rPr sz="1050" b="1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confidence</a:t>
            </a:r>
            <a:r>
              <a:rPr sz="1050" b="1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of biopsy</a:t>
            </a:r>
            <a:r>
              <a:rPr sz="1050" b="1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result</a:t>
            </a:r>
            <a:endParaRPr sz="10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Neste,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(2016)</a:t>
            </a:r>
            <a:r>
              <a:rPr sz="950" spc="229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Predicts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High-Grade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DNA-Methylation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Positive,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Histopathologically</a:t>
            </a:r>
            <a:r>
              <a:rPr sz="950" spc="2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Negative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Biopsies.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Aubry.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al.,</a:t>
            </a:r>
            <a:r>
              <a:rPr sz="950" spc="4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Budget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Model: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Epigenetic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Help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Avoid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Unnecessary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Repeated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Biopsies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Reduce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Healthcare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Spen</a:t>
            </a:r>
            <a:r>
              <a:rPr sz="950" spc="-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ding.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American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Health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&amp;.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Drug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Benefits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2013.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2022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National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Center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Network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Guidelines.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Early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Detection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Version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1.2022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July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16,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2022.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2021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European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Association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Guidelines.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3040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Stewart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al.,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Clinical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Utility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Epigenetic</a:t>
            </a:r>
            <a:r>
              <a:rPr sz="950" spc="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Detect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Occult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Histopathologically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Negative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Biop</a:t>
            </a:r>
            <a:r>
              <a:rPr sz="950" spc="-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sies: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Results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MATLOC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Study.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Journal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Urology</a:t>
            </a:r>
            <a:endParaRPr sz="95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30" y="227862"/>
            <a:ext cx="5426075" cy="1069975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985"/>
              </a:spcBef>
            </a:pPr>
            <a:r>
              <a:rPr sz="2750" spc="-10" dirty="0"/>
              <a:t>References</a:t>
            </a:r>
            <a:endParaRPr sz="2750"/>
          </a:p>
          <a:p>
            <a:pPr marL="12700" marR="5080">
              <a:lnSpc>
                <a:spcPct val="105500"/>
              </a:lnSpc>
              <a:spcBef>
                <a:spcPts val="625"/>
              </a:spcBef>
            </a:pPr>
            <a:r>
              <a:rPr sz="950" dirty="0">
                <a:latin typeface="Helvetica"/>
                <a:cs typeface="Helvetica"/>
              </a:rPr>
              <a:t>Slide</a:t>
            </a:r>
            <a:r>
              <a:rPr sz="950" spc="13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12</a:t>
            </a:r>
            <a:r>
              <a:rPr sz="950" spc="100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–(f/k/a</a:t>
            </a:r>
            <a:r>
              <a:rPr sz="950" spc="140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Oncotype</a:t>
            </a:r>
            <a:r>
              <a:rPr sz="950" spc="13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DX)</a:t>
            </a:r>
            <a:r>
              <a:rPr sz="950" spc="12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Genomic</a:t>
            </a:r>
            <a:r>
              <a:rPr sz="950" spc="13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Prostate</a:t>
            </a:r>
            <a:r>
              <a:rPr sz="950" spc="140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Score</a:t>
            </a:r>
            <a:r>
              <a:rPr sz="950" spc="130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(GPS)</a:t>
            </a:r>
            <a:r>
              <a:rPr sz="950" spc="12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to</a:t>
            </a:r>
            <a:r>
              <a:rPr sz="950" spc="16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guide</a:t>
            </a:r>
            <a:r>
              <a:rPr sz="950" spc="13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treatment</a:t>
            </a:r>
            <a:r>
              <a:rPr sz="950" spc="125" dirty="0">
                <a:latin typeface="Helvetica"/>
                <a:cs typeface="Helvetica"/>
              </a:rPr>
              <a:t> </a:t>
            </a:r>
            <a:r>
              <a:rPr sz="950" spc="-10" dirty="0">
                <a:latin typeface="Helvetica"/>
                <a:cs typeface="Helvetica"/>
              </a:rPr>
              <a:t>decisions </a:t>
            </a:r>
            <a:r>
              <a:rPr sz="950" dirty="0">
                <a:latin typeface="Helvetica"/>
                <a:cs typeface="Helvetica"/>
              </a:rPr>
              <a:t>for</a:t>
            </a:r>
            <a:r>
              <a:rPr sz="950" spc="135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localized</a:t>
            </a:r>
            <a:r>
              <a:rPr sz="950" spc="150" dirty="0">
                <a:latin typeface="Helvetica"/>
                <a:cs typeface="Helvetica"/>
              </a:rPr>
              <a:t> </a:t>
            </a:r>
            <a:r>
              <a:rPr sz="950" dirty="0">
                <a:latin typeface="Helvetica"/>
                <a:cs typeface="Helvetica"/>
              </a:rPr>
              <a:t>prostate</a:t>
            </a:r>
            <a:r>
              <a:rPr sz="950" spc="114" dirty="0">
                <a:latin typeface="Helvetica"/>
                <a:cs typeface="Helvetica"/>
              </a:rPr>
              <a:t> </a:t>
            </a:r>
            <a:r>
              <a:rPr sz="950" spc="-10" dirty="0">
                <a:latin typeface="Helvetica"/>
                <a:cs typeface="Helvetica"/>
              </a:rPr>
              <a:t>cancer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830" y="1476375"/>
            <a:ext cx="5603240" cy="48863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148590" indent="-180340" algn="just">
              <a:lnSpc>
                <a:spcPct val="105400"/>
              </a:lnSpc>
              <a:spcBef>
                <a:spcPts val="60"/>
              </a:spcBef>
              <a:buAutoNum type="arabicPeriod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Brooks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MA,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Validating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pathology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distant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metastasis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and 	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mortality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20-years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after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radical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prostatectomy.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Oncol.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2022;40(3):104.e1- 	104.e7.</a:t>
            </a:r>
            <a:endParaRPr sz="950">
              <a:latin typeface="Helvetica"/>
              <a:cs typeface="Helvetica"/>
            </a:endParaRPr>
          </a:p>
          <a:p>
            <a:pPr marL="193040" indent="-180340" algn="just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Mehralivand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S,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grading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system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assessment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extraprostatic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extension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endParaRPr sz="950">
              <a:latin typeface="Helvetica"/>
              <a:cs typeface="Helvetica"/>
            </a:endParaRPr>
          </a:p>
          <a:p>
            <a:pPr marL="193675" algn="just">
              <a:lnSpc>
                <a:spcPct val="100000"/>
              </a:lnSpc>
              <a:spcBef>
                <a:spcPts val="60"/>
              </a:spcBef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at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multiparametric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MRI.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Radiology.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2019;290(3):709-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719.</a:t>
            </a:r>
            <a:endParaRPr sz="950">
              <a:latin typeface="Helvetica"/>
              <a:cs typeface="Helvetica"/>
            </a:endParaRPr>
          </a:p>
          <a:p>
            <a:pPr marL="192405" marR="217170" indent="-180340">
              <a:lnSpc>
                <a:spcPct val="105400"/>
              </a:lnSpc>
              <a:spcBef>
                <a:spcPts val="225"/>
              </a:spcBef>
              <a:buAutoNum type="arabicPeriod" startAt="3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Brooks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GPS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association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long-term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outcomes: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twenty-year</a:t>
            </a:r>
            <a:r>
              <a:rPr sz="950" spc="2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of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distant</a:t>
            </a:r>
            <a:r>
              <a:rPr sz="950" spc="2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metastasis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cancer-specific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mortality.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JCO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Precis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Oncol. 	2021;5:PO.20.00325.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15"/>
              </a:spcBef>
              <a:buAutoNum type="arabicPeriod" startAt="3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Cullen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J,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al.,.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test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predictor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outcomes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unfavorable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intermediate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3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2020;143:103-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111.</a:t>
            </a:r>
            <a:endParaRPr sz="950">
              <a:latin typeface="Helvetica"/>
              <a:cs typeface="Helvetica"/>
            </a:endParaRPr>
          </a:p>
          <a:p>
            <a:pPr marL="192405" marR="302260" indent="-180340">
              <a:lnSpc>
                <a:spcPct val="105400"/>
              </a:lnSpc>
              <a:spcBef>
                <a:spcPts val="225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Klein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EA,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aggressiveness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context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of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Gleason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grade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heterogeneity,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tumor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multifocality,</a:t>
            </a:r>
            <a:r>
              <a:rPr sz="950" spc="2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undersampling.</a:t>
            </a:r>
            <a:r>
              <a:rPr sz="950" spc="2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Urol.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2014;66(3):550-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560.</a:t>
            </a:r>
            <a:endParaRPr sz="950">
              <a:latin typeface="Helvetica"/>
              <a:cs typeface="Helvetica"/>
            </a:endParaRPr>
          </a:p>
          <a:p>
            <a:pPr marL="192405" marR="26034" indent="-180340">
              <a:lnSpc>
                <a:spcPct val="105400"/>
              </a:lnSpc>
              <a:spcBef>
                <a:spcPts val="229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Cullen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J,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biopsy-based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predicts</a:t>
            </a:r>
            <a:r>
              <a:rPr sz="950" spc="2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recurrence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after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radical 	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prostatectomy</a:t>
            </a:r>
            <a:r>
              <a:rPr sz="950" spc="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surgical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pathology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racially</a:t>
            </a:r>
            <a:r>
              <a:rPr sz="950" spc="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diverse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population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	clinically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low-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intermediate-risk</a:t>
            </a:r>
            <a:r>
              <a:rPr sz="950" spc="2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2015;68(1):123-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131.</a:t>
            </a:r>
            <a:endParaRPr sz="950">
              <a:latin typeface="Helvetica"/>
              <a:cs typeface="Helvetica"/>
            </a:endParaRPr>
          </a:p>
          <a:p>
            <a:pPr marL="192405" marR="276860" indent="-180340">
              <a:lnSpc>
                <a:spcPct val="105400"/>
              </a:lnSpc>
              <a:spcBef>
                <a:spcPts val="150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Eeden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SK,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biopsy-based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predictor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of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metastases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death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surgically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treated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clinically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localized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disease.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2018;73(1):129-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138.</a:t>
            </a:r>
            <a:endParaRPr sz="950">
              <a:latin typeface="Helvetica"/>
              <a:cs typeface="Helvetica"/>
            </a:endParaRPr>
          </a:p>
          <a:p>
            <a:pPr marL="192405" marR="41910" indent="-180340">
              <a:lnSpc>
                <a:spcPct val="105400"/>
              </a:lnSpc>
              <a:spcBef>
                <a:spcPts val="225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Eggener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S,,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panel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for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prediction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pathologic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features: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prospective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validation</a:t>
            </a:r>
            <a:r>
              <a:rPr sz="950" spc="2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utility.</a:t>
            </a:r>
            <a:r>
              <a:rPr sz="950" spc="2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2019;126:76-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82.</a:t>
            </a:r>
            <a:endParaRPr sz="950">
              <a:latin typeface="Helvetica"/>
              <a:cs typeface="Helvetica"/>
            </a:endParaRPr>
          </a:p>
          <a:p>
            <a:pPr marL="192405" marR="483234" indent="-180340">
              <a:lnSpc>
                <a:spcPct val="105400"/>
              </a:lnSpc>
              <a:spcBef>
                <a:spcPts val="225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Lin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DW,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test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results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Canary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Active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Surveillance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Study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(PASS)</a:t>
            </a:r>
            <a:r>
              <a:rPr sz="950" spc="2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cohort.</a:t>
            </a:r>
            <a:r>
              <a:rPr sz="950" spc="2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Oncol.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2020;38(14):1549-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1557.</a:t>
            </a:r>
            <a:endParaRPr sz="950">
              <a:latin typeface="Helvetica"/>
              <a:cs typeface="Helvetica"/>
            </a:endParaRPr>
          </a:p>
          <a:p>
            <a:pPr marL="192405" marR="31750" indent="-180340">
              <a:lnSpc>
                <a:spcPct val="105400"/>
              </a:lnSpc>
              <a:spcBef>
                <a:spcPts val="150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Badani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KK,,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based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treatment 	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recommendations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newly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diagnosed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clinically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who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are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candidates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for 	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active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surveillance.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Pract.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2015;2(4),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181-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189.</a:t>
            </a:r>
            <a:endParaRPr sz="950">
              <a:latin typeface="Helvetica"/>
              <a:cs typeface="Helvetica"/>
            </a:endParaRPr>
          </a:p>
          <a:p>
            <a:pPr marL="192405" marR="175260" indent="-180340">
              <a:lnSpc>
                <a:spcPct val="105400"/>
              </a:lnSpc>
              <a:spcBef>
                <a:spcPts val="225"/>
              </a:spcBef>
              <a:buAutoNum type="arabicPeriod" startAt="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Dall’Era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MA,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al.,.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Utility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Oncotype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DX®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practice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for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treatment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selection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newly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diagnosed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cancer: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retrospective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chart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review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analysis.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Pract.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2015;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2(6),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343-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348.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AutoNum type="arabicPeriod" startAt="5"/>
              <a:tabLst>
                <a:tab pos="1924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Albala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D,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Health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economic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prospective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utility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Oncotype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DX®</a:t>
            </a:r>
            <a:endParaRPr sz="950">
              <a:latin typeface="Helvetica"/>
              <a:cs typeface="Helvetic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6375" y="2266886"/>
            <a:ext cx="252412" cy="271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13450" y="937831"/>
            <a:ext cx="5616575" cy="47567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380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Score.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Rev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2016;18(3):123-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132.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SzPct val="89473"/>
              <a:buAutoNum type="arabicPeriod" startAt="13"/>
              <a:tabLst>
                <a:tab pos="192405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Eure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G,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Use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gene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prognostic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contemporary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urologic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practice: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results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an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interim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analysis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observational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cohort.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2017;107:67-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75.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15"/>
              </a:spcBef>
              <a:buSzPct val="89473"/>
              <a:buAutoNum type="arabicPeriod" startAt="14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Lynch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JA,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Improving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stratification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among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veterans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diagnosed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cancer: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impact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assay.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Am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Manag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Care.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2018;24(1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Suppl):S4-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S10.</a:t>
            </a:r>
            <a:endParaRPr sz="950">
              <a:latin typeface="Helvetica"/>
              <a:cs typeface="Helvetica"/>
            </a:endParaRPr>
          </a:p>
          <a:p>
            <a:pPr marL="192405" marR="292735" indent="-179705">
              <a:lnSpc>
                <a:spcPct val="105400"/>
              </a:lnSpc>
              <a:spcBef>
                <a:spcPts val="225"/>
              </a:spcBef>
              <a:buSzPct val="89473"/>
              <a:buAutoNum type="arabicPeriod" startAt="15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Leapman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MS,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Association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between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multi-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parametric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MRI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low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intermediate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risk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(PCa).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PLoS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One.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2017;12(10):e0185535.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SzPct val="89473"/>
              <a:buAutoNum type="arabicPeriod" startAt="15"/>
              <a:tabLst>
                <a:tab pos="192405" algn="l"/>
                <a:tab pos="329946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Kornberg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Z,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Score,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PI-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RADS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	version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progression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active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surveillance.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2019;201(2):300-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307.</a:t>
            </a:r>
            <a:endParaRPr sz="950">
              <a:latin typeface="Helvetica"/>
              <a:cs typeface="Helvetica"/>
            </a:endParaRPr>
          </a:p>
          <a:p>
            <a:pPr marL="193675" marR="84455" indent="-180975">
              <a:lnSpc>
                <a:spcPct val="105400"/>
              </a:lnSpc>
              <a:spcBef>
                <a:spcPts val="150"/>
              </a:spcBef>
              <a:buSzPct val="89473"/>
              <a:buAutoNum type="arabicPeriod" startAt="17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Salmasi</a:t>
            </a:r>
            <a:r>
              <a:rPr sz="950" spc="1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A,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provides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independent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information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on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pathology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setting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combined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multiparametric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magnetic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resonance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imaging</a:t>
            </a:r>
            <a:r>
              <a:rPr sz="950" spc="5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fusion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targeted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systematic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biopsy.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2018;200(3):564-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572.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SzPct val="89473"/>
              <a:buAutoNum type="arabicPeriod" startAt="17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Magi-Galluzzi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C,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assay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predicts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outcome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after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radical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prostatectomy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independent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PTEN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status.</a:t>
            </a:r>
            <a:r>
              <a:rPr sz="950" spc="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2018;121:132-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138.</a:t>
            </a:r>
            <a:endParaRPr sz="950">
              <a:latin typeface="Helvetica"/>
              <a:cs typeface="Helvetica"/>
            </a:endParaRPr>
          </a:p>
          <a:p>
            <a:pPr marL="192405" marR="210185" indent="-179705">
              <a:lnSpc>
                <a:spcPct val="105400"/>
              </a:lnSpc>
              <a:spcBef>
                <a:spcPts val="229"/>
              </a:spcBef>
              <a:buSzPct val="89473"/>
              <a:buAutoNum type="arabicPeriod" startAt="19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Cullen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J,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Multicenter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comparison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predictor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of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outcomes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African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American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Caucasian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American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clinically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localized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prostate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cancer.</a:t>
            </a:r>
            <a:r>
              <a:rPr sz="950" spc="1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20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2021;205(4):1047-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1054.</a:t>
            </a:r>
            <a:endParaRPr sz="950">
              <a:latin typeface="Helvetica"/>
              <a:cs typeface="Helvetica"/>
            </a:endParaRPr>
          </a:p>
          <a:p>
            <a:pPr marL="192405" marR="182245" indent="-179705">
              <a:lnSpc>
                <a:spcPct val="105400"/>
              </a:lnSpc>
              <a:spcBef>
                <a:spcPts val="150"/>
              </a:spcBef>
              <a:buSzPct val="89473"/>
              <a:buAutoNum type="arabicPeriod" startAt="19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Murphy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AB,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1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</a:t>
            </a:r>
            <a:r>
              <a:rPr sz="950" spc="1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17-gene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panel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has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similar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predictive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accuracy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for 	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pathology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at</a:t>
            </a:r>
            <a:r>
              <a:rPr sz="950" spc="1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radical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prostatectomy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African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American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European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American</a:t>
            </a:r>
            <a:r>
              <a:rPr sz="950" spc="500" dirty="0">
                <a:solidFill>
                  <a:srgbClr val="576877"/>
                </a:solidFill>
                <a:latin typeface="Helvetica"/>
                <a:cs typeface="Helvetica"/>
              </a:rPr>
              <a:t>  	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men.</a:t>
            </a:r>
            <a:r>
              <a:rPr sz="950" spc="2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Urology.</a:t>
            </a:r>
            <a:r>
              <a:rPr sz="950" spc="2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2020;142:166-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173.</a:t>
            </a:r>
            <a:endParaRPr sz="950">
              <a:latin typeface="Helvetica"/>
              <a:cs typeface="Helvetica"/>
            </a:endParaRPr>
          </a:p>
          <a:p>
            <a:pPr marL="179705" marR="229235" indent="-179705" algn="r">
              <a:lnSpc>
                <a:spcPct val="100000"/>
              </a:lnSpc>
              <a:spcBef>
                <a:spcPts val="285"/>
              </a:spcBef>
              <a:buSzPct val="89473"/>
              <a:buAutoNum type="arabicPeriod" startAt="19"/>
              <a:tabLst>
                <a:tab pos="17970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Moschovas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M,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2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Association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between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Oncotype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DX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adverse</a:t>
            </a:r>
            <a:endParaRPr sz="950">
              <a:latin typeface="Helvetica"/>
              <a:cs typeface="Helvetica"/>
            </a:endParaRPr>
          </a:p>
          <a:p>
            <a:pPr marR="280670" algn="r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tumor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pathology</a:t>
            </a:r>
            <a:r>
              <a:rPr sz="950" spc="2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after</a:t>
            </a:r>
            <a:r>
              <a:rPr sz="950" spc="1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radical</a:t>
            </a:r>
            <a:r>
              <a:rPr sz="950" spc="24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prostatectomy.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Eur</a:t>
            </a:r>
            <a:r>
              <a:rPr sz="950" spc="2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Urol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Focus.</a:t>
            </a:r>
            <a:r>
              <a:rPr sz="950" spc="2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2021;S2405-4569(21)00094-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8.</a:t>
            </a:r>
            <a:endParaRPr sz="950">
              <a:latin typeface="Helvetica"/>
              <a:cs typeface="Helvetica"/>
            </a:endParaRPr>
          </a:p>
          <a:p>
            <a:pPr marL="193675" marR="127000" indent="-180975">
              <a:lnSpc>
                <a:spcPct val="105400"/>
              </a:lnSpc>
              <a:spcBef>
                <a:spcPts val="225"/>
              </a:spcBef>
              <a:buSzPct val="89473"/>
              <a:buAutoNum type="arabicPeriod" startAt="22"/>
              <a:tabLst>
                <a:tab pos="193675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Aboushwareb,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Active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surveillance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or</a:t>
            </a:r>
            <a:r>
              <a:rPr sz="950" spc="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watchful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waiting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clinically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low-risk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cancer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patients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SEER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database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without</a:t>
            </a:r>
            <a:r>
              <a:rPr sz="950" spc="1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Oncotype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Dx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5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assay.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J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2021;206(3S):e1094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(MP62-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06).</a:t>
            </a:r>
            <a:endParaRPr sz="950">
              <a:latin typeface="Helvetica"/>
              <a:cs typeface="Helvetica"/>
            </a:endParaRPr>
          </a:p>
          <a:p>
            <a:pPr marL="193675" marR="317500" indent="-180975">
              <a:lnSpc>
                <a:spcPct val="105400"/>
              </a:lnSpc>
              <a:spcBef>
                <a:spcPts val="150"/>
              </a:spcBef>
              <a:buSzPct val="89473"/>
              <a:buAutoNum type="arabicPeriod" startAt="22"/>
              <a:tabLst>
                <a:tab pos="193675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Brand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TC,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et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al.</a:t>
            </a:r>
            <a:r>
              <a:rPr sz="950" spc="1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Patient-specific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meta-analysis</a:t>
            </a:r>
            <a:r>
              <a:rPr sz="950" spc="1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clinical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validation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studies</a:t>
            </a:r>
            <a:r>
              <a:rPr sz="950" spc="9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predict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pathologic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outcomes</a:t>
            </a:r>
            <a:r>
              <a:rPr sz="950" spc="1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cancer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using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17-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gene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genomic</a:t>
            </a:r>
            <a:r>
              <a:rPr sz="950" spc="1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prostate</a:t>
            </a:r>
            <a:r>
              <a:rPr sz="950" spc="1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score</a:t>
            </a:r>
            <a:r>
              <a:rPr sz="950" spc="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Urology.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2016;89:69-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75.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References</a:t>
            </a:r>
            <a:endParaRPr sz="27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7055" y="1204310"/>
            <a:ext cx="10393045" cy="1046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Slide</a:t>
            </a:r>
            <a:r>
              <a:rPr sz="1050" b="1" spc="-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15</a:t>
            </a:r>
            <a:r>
              <a:rPr sz="1050" b="1" spc="-2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–</a:t>
            </a:r>
            <a:r>
              <a:rPr sz="1050" b="1" spc="-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U.S.</a:t>
            </a:r>
            <a:r>
              <a:rPr sz="1050" b="1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Urinary Tract</a:t>
            </a:r>
            <a:r>
              <a:rPr sz="1050" b="1" spc="-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Infection</a:t>
            </a:r>
            <a:r>
              <a:rPr sz="1050" b="1" spc="-5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(UTI)</a:t>
            </a:r>
            <a:r>
              <a:rPr sz="1050" b="1" spc="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annual</a:t>
            </a:r>
            <a:r>
              <a:rPr sz="1050" b="1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576877"/>
                </a:solidFill>
                <a:latin typeface="Helvetica"/>
                <a:cs typeface="Helvetica"/>
              </a:rPr>
              <a:t>market</a:t>
            </a:r>
            <a:r>
              <a:rPr sz="1050" b="1" spc="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050" b="1" spc="-10" dirty="0">
                <a:solidFill>
                  <a:srgbClr val="576877"/>
                </a:solidFill>
                <a:latin typeface="Helvetica"/>
                <a:cs typeface="Helvetica"/>
              </a:rPr>
              <a:t>opportunity</a:t>
            </a:r>
            <a:endParaRPr sz="10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192405" algn="l"/>
              </a:tabLst>
            </a:pP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Medina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M,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Castillo-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Pino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E.</a:t>
            </a:r>
            <a:r>
              <a:rPr sz="950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An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introduction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to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epidemiology</a:t>
            </a:r>
            <a:r>
              <a:rPr sz="950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burden</a:t>
            </a:r>
            <a:r>
              <a:rPr sz="950" spc="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urinary</a:t>
            </a:r>
            <a:r>
              <a:rPr sz="950" spc="-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tract</a:t>
            </a:r>
            <a:r>
              <a:rPr sz="950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infections.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Ther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Adv</a:t>
            </a:r>
            <a:r>
              <a:rPr sz="950" spc="7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Urol.</a:t>
            </a:r>
            <a:r>
              <a:rPr sz="950" spc="-1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2019;11:1756287219832172.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20" dirty="0">
                <a:solidFill>
                  <a:srgbClr val="576877"/>
                </a:solidFill>
                <a:latin typeface="Helvetica"/>
                <a:cs typeface="Helvetica"/>
              </a:rPr>
              <a:t>Published 2019 May</a:t>
            </a:r>
            <a:r>
              <a:rPr sz="950" spc="7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25" dirty="0">
                <a:solidFill>
                  <a:srgbClr val="576877"/>
                </a:solidFill>
                <a:latin typeface="Helvetica"/>
                <a:cs typeface="Helvetica"/>
              </a:rPr>
              <a:t>2.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doi:10.1177/1756287219832172.</a:t>
            </a:r>
            <a:endParaRPr sz="950">
              <a:latin typeface="Helvetica"/>
              <a:cs typeface="Helvetica"/>
            </a:endParaRPr>
          </a:p>
          <a:p>
            <a:pPr marL="193040" indent="-180340">
              <a:lnSpc>
                <a:spcPct val="100000"/>
              </a:lnSpc>
              <a:spcBef>
                <a:spcPts val="285"/>
              </a:spcBef>
              <a:buAutoNum type="arabicPeriod" startAt="2"/>
              <a:tabLst>
                <a:tab pos="193040" algn="l"/>
              </a:tabLst>
            </a:pP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Flores-Mireles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AL,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Walker</a:t>
            </a:r>
            <a:r>
              <a:rPr sz="950" spc="1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JN,</a:t>
            </a:r>
            <a:r>
              <a:rPr sz="950" spc="1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Caparon</a:t>
            </a:r>
            <a:r>
              <a:rPr sz="950" spc="8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M,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Hultgren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SJ.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Urinary</a:t>
            </a:r>
            <a:r>
              <a:rPr sz="950" spc="114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tract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infections: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epidemiology,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mechanisms</a:t>
            </a:r>
            <a:r>
              <a:rPr sz="950" spc="22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10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infection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and</a:t>
            </a:r>
            <a:r>
              <a:rPr sz="950" spc="14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treatment</a:t>
            </a:r>
            <a:r>
              <a:rPr sz="950" spc="2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options.</a:t>
            </a:r>
            <a:r>
              <a:rPr sz="950" spc="2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Nat</a:t>
            </a:r>
            <a:r>
              <a:rPr sz="950" spc="11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Rev</a:t>
            </a:r>
            <a:r>
              <a:rPr sz="950" spc="23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Microbiol.</a:t>
            </a:r>
            <a:r>
              <a:rPr sz="950" spc="10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dirty="0">
                <a:solidFill>
                  <a:srgbClr val="576877"/>
                </a:solidFill>
                <a:latin typeface="Helvetica"/>
                <a:cs typeface="Helvetica"/>
              </a:rPr>
              <a:t>2015;13(5):269-</a:t>
            </a:r>
            <a:r>
              <a:rPr sz="950" spc="-20" dirty="0">
                <a:solidFill>
                  <a:srgbClr val="576877"/>
                </a:solidFill>
                <a:latin typeface="Helvetica"/>
                <a:cs typeface="Helvetica"/>
              </a:rPr>
              <a:t>284.</a:t>
            </a:r>
            <a:endParaRPr sz="950">
              <a:latin typeface="Helvetica"/>
              <a:cs typeface="Helvetica"/>
            </a:endParaRPr>
          </a:p>
          <a:p>
            <a:pPr marL="193675">
              <a:lnSpc>
                <a:spcPct val="100000"/>
              </a:lnSpc>
              <a:spcBef>
                <a:spcPts val="65"/>
              </a:spcBef>
            </a:pP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doi:10.1038/nrmicro3432.</a:t>
            </a:r>
            <a:endParaRPr sz="950">
              <a:latin typeface="Helvetica"/>
              <a:cs typeface="Helvetica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AutoNum type="arabicPeriod" startAt="3"/>
              <a:tabLst>
                <a:tab pos="192405" algn="l"/>
              </a:tabLst>
            </a:pP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Mdxhealth</a:t>
            </a:r>
            <a:r>
              <a:rPr sz="950" spc="8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management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estimates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are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informed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by</a:t>
            </a:r>
            <a:r>
              <a:rPr sz="950" spc="6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Company’s</a:t>
            </a:r>
            <a:r>
              <a:rPr sz="950" spc="65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knowledge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of</a:t>
            </a:r>
            <a:r>
              <a:rPr sz="950" spc="5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10" dirty="0">
                <a:solidFill>
                  <a:srgbClr val="576877"/>
                </a:solidFill>
                <a:latin typeface="Helvetica"/>
                <a:cs typeface="Helvetica"/>
              </a:rPr>
              <a:t>the</a:t>
            </a:r>
            <a:r>
              <a:rPr sz="950" spc="9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Helvetica"/>
                <a:cs typeface="Helvetica"/>
              </a:rPr>
              <a:t>industry.</a:t>
            </a:r>
            <a:endParaRPr sz="95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300" y="6447031"/>
            <a:ext cx="1286510" cy="182880"/>
            <a:chOff x="495300" y="6447031"/>
            <a:chExt cx="1286510" cy="182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287" y="6494719"/>
              <a:ext cx="133163" cy="132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25" y="6447031"/>
              <a:ext cx="120610" cy="1824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14" y="6447031"/>
              <a:ext cx="106626" cy="1804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80" y="6507438"/>
              <a:ext cx="114425" cy="122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161" y="6507438"/>
              <a:ext cx="120600" cy="1220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1705" y="6447032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227" y="6470876"/>
              <a:ext cx="101249" cy="1585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0828" y="6447031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" y="6506443"/>
              <a:ext cx="203069" cy="121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3043" y="6503662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7055" y="3195700"/>
            <a:ext cx="21075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FFFFF"/>
                </a:solidFill>
              </a:rPr>
              <a:t>Appendix</a:t>
            </a:r>
            <a:endParaRPr sz="36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00" y="5334000"/>
            <a:ext cx="1295400" cy="361950"/>
            <a:chOff x="8229600" y="5334000"/>
            <a:chExt cx="1295400" cy="361950"/>
          </a:xfrm>
        </p:grpSpPr>
        <p:sp>
          <p:nvSpPr>
            <p:cNvPr id="3" name="object 3"/>
            <p:cNvSpPr/>
            <p:nvPr/>
          </p:nvSpPr>
          <p:spPr>
            <a:xfrm>
              <a:off x="8443785" y="5507939"/>
              <a:ext cx="205104" cy="180340"/>
            </a:xfrm>
            <a:custGeom>
              <a:avLst/>
              <a:gdLst/>
              <a:ahLst/>
              <a:cxnLst/>
              <a:rect l="l" t="t" r="r" b="b"/>
              <a:pathLst>
                <a:path w="205104" h="180339">
                  <a:moveTo>
                    <a:pt x="7213" y="143802"/>
                  </a:moveTo>
                  <a:lnTo>
                    <a:pt x="4813" y="154190"/>
                  </a:lnTo>
                  <a:lnTo>
                    <a:pt x="800" y="159524"/>
                  </a:lnTo>
                  <a:lnTo>
                    <a:pt x="0" y="161493"/>
                  </a:lnTo>
                  <a:lnTo>
                    <a:pt x="4813" y="161683"/>
                  </a:lnTo>
                  <a:lnTo>
                    <a:pt x="7213" y="161772"/>
                  </a:lnTo>
                  <a:lnTo>
                    <a:pt x="7213" y="143802"/>
                  </a:lnTo>
                  <a:close/>
                </a:path>
                <a:path w="205104" h="180339">
                  <a:moveTo>
                    <a:pt x="24320" y="143802"/>
                  </a:moveTo>
                  <a:lnTo>
                    <a:pt x="24053" y="136220"/>
                  </a:lnTo>
                  <a:lnTo>
                    <a:pt x="22174" y="137058"/>
                  </a:lnTo>
                  <a:lnTo>
                    <a:pt x="17106" y="141274"/>
                  </a:lnTo>
                  <a:lnTo>
                    <a:pt x="7213" y="143802"/>
                  </a:lnTo>
                  <a:lnTo>
                    <a:pt x="24320" y="143802"/>
                  </a:lnTo>
                  <a:close/>
                </a:path>
                <a:path w="205104" h="180339">
                  <a:moveTo>
                    <a:pt x="41414" y="161772"/>
                  </a:moveTo>
                  <a:lnTo>
                    <a:pt x="24320" y="179743"/>
                  </a:lnTo>
                  <a:lnTo>
                    <a:pt x="41414" y="179743"/>
                  </a:lnTo>
                  <a:lnTo>
                    <a:pt x="41414" y="161772"/>
                  </a:lnTo>
                  <a:close/>
                </a:path>
                <a:path w="205104" h="180339">
                  <a:moveTo>
                    <a:pt x="75615" y="107848"/>
                  </a:moveTo>
                  <a:lnTo>
                    <a:pt x="58521" y="107848"/>
                  </a:lnTo>
                  <a:lnTo>
                    <a:pt x="58521" y="125818"/>
                  </a:lnTo>
                  <a:lnTo>
                    <a:pt x="75615" y="107848"/>
                  </a:lnTo>
                  <a:close/>
                </a:path>
                <a:path w="205104" h="180339">
                  <a:moveTo>
                    <a:pt x="126923" y="0"/>
                  </a:moveTo>
                  <a:lnTo>
                    <a:pt x="109816" y="0"/>
                  </a:lnTo>
                  <a:lnTo>
                    <a:pt x="109816" y="17970"/>
                  </a:lnTo>
                  <a:lnTo>
                    <a:pt x="126923" y="0"/>
                  </a:lnTo>
                  <a:close/>
                </a:path>
                <a:path w="205104" h="180339">
                  <a:moveTo>
                    <a:pt x="144030" y="107848"/>
                  </a:moveTo>
                  <a:lnTo>
                    <a:pt x="126923" y="107848"/>
                  </a:lnTo>
                  <a:lnTo>
                    <a:pt x="127190" y="117957"/>
                  </a:lnTo>
                  <a:lnTo>
                    <a:pt x="129057" y="121323"/>
                  </a:lnTo>
                  <a:lnTo>
                    <a:pt x="134137" y="117957"/>
                  </a:lnTo>
                  <a:lnTo>
                    <a:pt x="144030" y="107848"/>
                  </a:lnTo>
                  <a:close/>
                </a:path>
                <a:path w="205104" h="180339">
                  <a:moveTo>
                    <a:pt x="144030" y="71894"/>
                  </a:moveTo>
                  <a:lnTo>
                    <a:pt x="126923" y="89865"/>
                  </a:lnTo>
                  <a:lnTo>
                    <a:pt x="144030" y="89865"/>
                  </a:lnTo>
                  <a:lnTo>
                    <a:pt x="144030" y="71894"/>
                  </a:lnTo>
                  <a:close/>
                </a:path>
                <a:path w="205104" h="180339">
                  <a:moveTo>
                    <a:pt x="204901" y="79806"/>
                  </a:moveTo>
                  <a:lnTo>
                    <a:pt x="195326" y="89865"/>
                  </a:lnTo>
                  <a:lnTo>
                    <a:pt x="192925" y="92684"/>
                  </a:lnTo>
                  <a:lnTo>
                    <a:pt x="188912" y="98856"/>
                  </a:lnTo>
                  <a:lnTo>
                    <a:pt x="188112" y="105041"/>
                  </a:lnTo>
                  <a:lnTo>
                    <a:pt x="195326" y="107848"/>
                  </a:lnTo>
                  <a:lnTo>
                    <a:pt x="204901" y="97777"/>
                  </a:lnTo>
                  <a:lnTo>
                    <a:pt x="204901" y="7980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0" y="5334000"/>
              <a:ext cx="1295400" cy="3619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416800" y="5957291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0"/>
                </a:moveTo>
                <a:lnTo>
                  <a:pt x="0" y="17975"/>
                </a:lnTo>
                <a:lnTo>
                  <a:pt x="17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745" y="6011202"/>
            <a:ext cx="769620" cy="521334"/>
          </a:xfrm>
          <a:custGeom>
            <a:avLst/>
            <a:gdLst/>
            <a:ahLst/>
            <a:cxnLst/>
            <a:rect l="l" t="t" r="r" b="b"/>
            <a:pathLst>
              <a:path w="769620" h="521334">
                <a:moveTo>
                  <a:pt x="34188" y="467334"/>
                </a:moveTo>
                <a:lnTo>
                  <a:pt x="0" y="467334"/>
                </a:lnTo>
                <a:lnTo>
                  <a:pt x="0" y="485292"/>
                </a:lnTo>
                <a:lnTo>
                  <a:pt x="34188" y="485292"/>
                </a:lnTo>
                <a:lnTo>
                  <a:pt x="34188" y="467334"/>
                </a:lnTo>
                <a:close/>
              </a:path>
              <a:path w="769620" h="521334">
                <a:moveTo>
                  <a:pt x="34188" y="377456"/>
                </a:moveTo>
                <a:lnTo>
                  <a:pt x="17094" y="377456"/>
                </a:lnTo>
                <a:lnTo>
                  <a:pt x="17360" y="385038"/>
                </a:lnTo>
                <a:lnTo>
                  <a:pt x="19227" y="384200"/>
                </a:lnTo>
                <a:lnTo>
                  <a:pt x="24307" y="379984"/>
                </a:lnTo>
                <a:lnTo>
                  <a:pt x="34188" y="377456"/>
                </a:lnTo>
                <a:close/>
              </a:path>
              <a:path w="769620" h="521334">
                <a:moveTo>
                  <a:pt x="51282" y="413410"/>
                </a:moveTo>
                <a:lnTo>
                  <a:pt x="34188" y="413410"/>
                </a:lnTo>
                <a:lnTo>
                  <a:pt x="21640" y="416217"/>
                </a:lnTo>
                <a:lnTo>
                  <a:pt x="10680" y="422402"/>
                </a:lnTo>
                <a:lnTo>
                  <a:pt x="2933" y="428574"/>
                </a:lnTo>
                <a:lnTo>
                  <a:pt x="0" y="431380"/>
                </a:lnTo>
                <a:lnTo>
                  <a:pt x="17094" y="431380"/>
                </a:lnTo>
                <a:lnTo>
                  <a:pt x="29654" y="428574"/>
                </a:lnTo>
                <a:lnTo>
                  <a:pt x="40601" y="422402"/>
                </a:lnTo>
                <a:lnTo>
                  <a:pt x="48348" y="416217"/>
                </a:lnTo>
                <a:lnTo>
                  <a:pt x="51282" y="413410"/>
                </a:lnTo>
                <a:close/>
              </a:path>
              <a:path w="769620" h="521334">
                <a:moveTo>
                  <a:pt x="51282" y="359486"/>
                </a:moveTo>
                <a:lnTo>
                  <a:pt x="34188" y="377456"/>
                </a:lnTo>
                <a:lnTo>
                  <a:pt x="51282" y="377456"/>
                </a:lnTo>
                <a:lnTo>
                  <a:pt x="51282" y="359486"/>
                </a:lnTo>
                <a:close/>
              </a:path>
              <a:path w="769620" h="521334">
                <a:moveTo>
                  <a:pt x="51282" y="341503"/>
                </a:moveTo>
                <a:lnTo>
                  <a:pt x="34188" y="341503"/>
                </a:lnTo>
                <a:lnTo>
                  <a:pt x="34188" y="359486"/>
                </a:lnTo>
                <a:lnTo>
                  <a:pt x="51282" y="341503"/>
                </a:lnTo>
                <a:close/>
              </a:path>
              <a:path w="769620" h="521334">
                <a:moveTo>
                  <a:pt x="68402" y="329615"/>
                </a:moveTo>
                <a:lnTo>
                  <a:pt x="64122" y="332524"/>
                </a:lnTo>
                <a:lnTo>
                  <a:pt x="61442" y="338696"/>
                </a:lnTo>
                <a:lnTo>
                  <a:pt x="68402" y="341503"/>
                </a:lnTo>
                <a:lnTo>
                  <a:pt x="68402" y="329615"/>
                </a:lnTo>
                <a:close/>
              </a:path>
              <a:path w="769620" h="521334">
                <a:moveTo>
                  <a:pt x="68402" y="323532"/>
                </a:moveTo>
                <a:lnTo>
                  <a:pt x="58242" y="326339"/>
                </a:lnTo>
                <a:lnTo>
                  <a:pt x="44335" y="338696"/>
                </a:lnTo>
                <a:lnTo>
                  <a:pt x="34188" y="341503"/>
                </a:lnTo>
                <a:lnTo>
                  <a:pt x="37134" y="341223"/>
                </a:lnTo>
                <a:lnTo>
                  <a:pt x="44881" y="339267"/>
                </a:lnTo>
                <a:lnTo>
                  <a:pt x="55841" y="333921"/>
                </a:lnTo>
                <a:lnTo>
                  <a:pt x="68402" y="323532"/>
                </a:lnTo>
                <a:close/>
              </a:path>
              <a:path w="769620" h="521334">
                <a:moveTo>
                  <a:pt x="102590" y="305562"/>
                </a:moveTo>
                <a:lnTo>
                  <a:pt x="85496" y="305562"/>
                </a:lnTo>
                <a:lnTo>
                  <a:pt x="68402" y="323532"/>
                </a:lnTo>
                <a:lnTo>
                  <a:pt x="68402" y="329615"/>
                </a:lnTo>
                <a:lnTo>
                  <a:pt x="73202" y="326339"/>
                </a:lnTo>
                <a:lnTo>
                  <a:pt x="85496" y="323532"/>
                </a:lnTo>
                <a:lnTo>
                  <a:pt x="102590" y="323532"/>
                </a:lnTo>
                <a:lnTo>
                  <a:pt x="102590" y="305562"/>
                </a:lnTo>
                <a:close/>
              </a:path>
              <a:path w="769620" h="521334">
                <a:moveTo>
                  <a:pt x="126644" y="323811"/>
                </a:moveTo>
                <a:lnTo>
                  <a:pt x="119684" y="323532"/>
                </a:lnTo>
                <a:lnTo>
                  <a:pt x="102590" y="341503"/>
                </a:lnTo>
                <a:lnTo>
                  <a:pt x="114884" y="331114"/>
                </a:lnTo>
                <a:lnTo>
                  <a:pt x="123964" y="325780"/>
                </a:lnTo>
                <a:lnTo>
                  <a:pt x="126644" y="323811"/>
                </a:lnTo>
                <a:close/>
              </a:path>
              <a:path w="769620" h="521334">
                <a:moveTo>
                  <a:pt x="153898" y="359486"/>
                </a:moveTo>
                <a:lnTo>
                  <a:pt x="150964" y="351904"/>
                </a:lnTo>
                <a:lnTo>
                  <a:pt x="143217" y="352742"/>
                </a:lnTo>
                <a:lnTo>
                  <a:pt x="132257" y="356958"/>
                </a:lnTo>
                <a:lnTo>
                  <a:pt x="119684" y="359486"/>
                </a:lnTo>
                <a:lnTo>
                  <a:pt x="109804" y="370154"/>
                </a:lnTo>
                <a:lnTo>
                  <a:pt x="104724" y="377456"/>
                </a:lnTo>
                <a:lnTo>
                  <a:pt x="102857" y="384759"/>
                </a:lnTo>
                <a:lnTo>
                  <a:pt x="102590" y="395439"/>
                </a:lnTo>
                <a:lnTo>
                  <a:pt x="119684" y="377456"/>
                </a:lnTo>
                <a:lnTo>
                  <a:pt x="132257" y="367068"/>
                </a:lnTo>
                <a:lnTo>
                  <a:pt x="143217" y="361734"/>
                </a:lnTo>
                <a:lnTo>
                  <a:pt x="150964" y="359765"/>
                </a:lnTo>
                <a:lnTo>
                  <a:pt x="153898" y="359486"/>
                </a:lnTo>
                <a:close/>
              </a:path>
              <a:path w="769620" h="521334">
                <a:moveTo>
                  <a:pt x="170992" y="413410"/>
                </a:moveTo>
                <a:lnTo>
                  <a:pt x="168059" y="405828"/>
                </a:lnTo>
                <a:lnTo>
                  <a:pt x="160312" y="406666"/>
                </a:lnTo>
                <a:lnTo>
                  <a:pt x="149364" y="410883"/>
                </a:lnTo>
                <a:lnTo>
                  <a:pt x="136804" y="413410"/>
                </a:lnTo>
                <a:lnTo>
                  <a:pt x="134137" y="424078"/>
                </a:lnTo>
                <a:lnTo>
                  <a:pt x="122364" y="438683"/>
                </a:lnTo>
                <a:lnTo>
                  <a:pt x="119684" y="449364"/>
                </a:lnTo>
                <a:lnTo>
                  <a:pt x="153898" y="431380"/>
                </a:lnTo>
                <a:lnTo>
                  <a:pt x="153898" y="413410"/>
                </a:lnTo>
                <a:lnTo>
                  <a:pt x="170992" y="413410"/>
                </a:lnTo>
                <a:close/>
              </a:path>
              <a:path w="769620" h="521334">
                <a:moveTo>
                  <a:pt x="188112" y="485292"/>
                </a:moveTo>
                <a:lnTo>
                  <a:pt x="153898" y="485292"/>
                </a:lnTo>
                <a:lnTo>
                  <a:pt x="151231" y="498487"/>
                </a:lnTo>
                <a:lnTo>
                  <a:pt x="145351" y="510006"/>
                </a:lnTo>
                <a:lnTo>
                  <a:pt x="139471" y="518147"/>
                </a:lnTo>
                <a:lnTo>
                  <a:pt x="136804" y="521246"/>
                </a:lnTo>
                <a:lnTo>
                  <a:pt x="170992" y="521246"/>
                </a:lnTo>
                <a:lnTo>
                  <a:pt x="180898" y="508038"/>
                </a:lnTo>
                <a:lnTo>
                  <a:pt x="185978" y="496519"/>
                </a:lnTo>
                <a:lnTo>
                  <a:pt x="187845" y="488378"/>
                </a:lnTo>
                <a:lnTo>
                  <a:pt x="188112" y="485292"/>
                </a:lnTo>
                <a:close/>
              </a:path>
              <a:path w="769620" h="521334">
                <a:moveTo>
                  <a:pt x="205206" y="395439"/>
                </a:moveTo>
                <a:lnTo>
                  <a:pt x="188112" y="395439"/>
                </a:lnTo>
                <a:lnTo>
                  <a:pt x="188112" y="413410"/>
                </a:lnTo>
                <a:lnTo>
                  <a:pt x="205206" y="413410"/>
                </a:lnTo>
                <a:lnTo>
                  <a:pt x="205206" y="395439"/>
                </a:lnTo>
                <a:close/>
              </a:path>
              <a:path w="769620" h="521334">
                <a:moveTo>
                  <a:pt x="222300" y="323532"/>
                </a:moveTo>
                <a:lnTo>
                  <a:pt x="205206" y="323532"/>
                </a:lnTo>
                <a:lnTo>
                  <a:pt x="205206" y="341503"/>
                </a:lnTo>
                <a:lnTo>
                  <a:pt x="222300" y="341503"/>
                </a:lnTo>
                <a:lnTo>
                  <a:pt x="222300" y="323532"/>
                </a:lnTo>
                <a:close/>
              </a:path>
              <a:path w="769620" h="521334">
                <a:moveTo>
                  <a:pt x="239395" y="269608"/>
                </a:moveTo>
                <a:lnTo>
                  <a:pt x="222300" y="269608"/>
                </a:lnTo>
                <a:lnTo>
                  <a:pt x="222300" y="287578"/>
                </a:lnTo>
                <a:lnTo>
                  <a:pt x="239395" y="287578"/>
                </a:lnTo>
                <a:lnTo>
                  <a:pt x="239395" y="269608"/>
                </a:lnTo>
                <a:close/>
              </a:path>
              <a:path w="769620" h="521334">
                <a:moveTo>
                  <a:pt x="256514" y="233654"/>
                </a:moveTo>
                <a:lnTo>
                  <a:pt x="256247" y="226085"/>
                </a:lnTo>
                <a:lnTo>
                  <a:pt x="254381" y="226923"/>
                </a:lnTo>
                <a:lnTo>
                  <a:pt x="249301" y="231127"/>
                </a:lnTo>
                <a:lnTo>
                  <a:pt x="239395" y="233654"/>
                </a:lnTo>
                <a:lnTo>
                  <a:pt x="256514" y="233654"/>
                </a:lnTo>
                <a:close/>
              </a:path>
              <a:path w="769620" h="521334">
                <a:moveTo>
                  <a:pt x="290703" y="179755"/>
                </a:moveTo>
                <a:lnTo>
                  <a:pt x="261048" y="208114"/>
                </a:lnTo>
                <a:lnTo>
                  <a:pt x="239395" y="215709"/>
                </a:lnTo>
                <a:lnTo>
                  <a:pt x="256514" y="215709"/>
                </a:lnTo>
                <a:lnTo>
                  <a:pt x="266661" y="205308"/>
                </a:lnTo>
                <a:lnTo>
                  <a:pt x="273608" y="199974"/>
                </a:lnTo>
                <a:lnTo>
                  <a:pt x="280555" y="198005"/>
                </a:lnTo>
                <a:lnTo>
                  <a:pt x="290703" y="197726"/>
                </a:lnTo>
                <a:lnTo>
                  <a:pt x="290703" y="179755"/>
                </a:lnTo>
                <a:close/>
              </a:path>
              <a:path w="769620" h="521334">
                <a:moveTo>
                  <a:pt x="324916" y="179755"/>
                </a:moveTo>
                <a:lnTo>
                  <a:pt x="307797" y="179755"/>
                </a:lnTo>
                <a:lnTo>
                  <a:pt x="307797" y="197726"/>
                </a:lnTo>
                <a:lnTo>
                  <a:pt x="324916" y="197726"/>
                </a:lnTo>
                <a:lnTo>
                  <a:pt x="324916" y="179755"/>
                </a:lnTo>
                <a:close/>
              </a:path>
              <a:path w="769620" h="521334">
                <a:moveTo>
                  <a:pt x="376224" y="197726"/>
                </a:moveTo>
                <a:lnTo>
                  <a:pt x="366064" y="190144"/>
                </a:lnTo>
                <a:lnTo>
                  <a:pt x="359117" y="190982"/>
                </a:lnTo>
                <a:lnTo>
                  <a:pt x="352171" y="195199"/>
                </a:lnTo>
                <a:lnTo>
                  <a:pt x="342011" y="197726"/>
                </a:lnTo>
                <a:lnTo>
                  <a:pt x="324916" y="215709"/>
                </a:lnTo>
                <a:lnTo>
                  <a:pt x="327596" y="223278"/>
                </a:lnTo>
                <a:lnTo>
                  <a:pt x="333463" y="222440"/>
                </a:lnTo>
                <a:lnTo>
                  <a:pt x="339344" y="218224"/>
                </a:lnTo>
                <a:lnTo>
                  <a:pt x="342011" y="215709"/>
                </a:lnTo>
                <a:lnTo>
                  <a:pt x="354571" y="205308"/>
                </a:lnTo>
                <a:lnTo>
                  <a:pt x="365531" y="199974"/>
                </a:lnTo>
                <a:lnTo>
                  <a:pt x="373291" y="198005"/>
                </a:lnTo>
                <a:lnTo>
                  <a:pt x="376224" y="197726"/>
                </a:lnTo>
                <a:close/>
              </a:path>
              <a:path w="769620" h="521334">
                <a:moveTo>
                  <a:pt x="393319" y="305562"/>
                </a:moveTo>
                <a:lnTo>
                  <a:pt x="376224" y="305562"/>
                </a:lnTo>
                <a:lnTo>
                  <a:pt x="376224" y="323532"/>
                </a:lnTo>
                <a:lnTo>
                  <a:pt x="393319" y="305562"/>
                </a:lnTo>
                <a:close/>
              </a:path>
              <a:path w="769620" h="521334">
                <a:moveTo>
                  <a:pt x="400265" y="233934"/>
                </a:moveTo>
                <a:lnTo>
                  <a:pt x="393319" y="233654"/>
                </a:lnTo>
                <a:lnTo>
                  <a:pt x="393052" y="226085"/>
                </a:lnTo>
                <a:lnTo>
                  <a:pt x="391185" y="226923"/>
                </a:lnTo>
                <a:lnTo>
                  <a:pt x="386105" y="231127"/>
                </a:lnTo>
                <a:lnTo>
                  <a:pt x="376224" y="233654"/>
                </a:lnTo>
                <a:lnTo>
                  <a:pt x="366331" y="246862"/>
                </a:lnTo>
                <a:lnTo>
                  <a:pt x="361251" y="258368"/>
                </a:lnTo>
                <a:lnTo>
                  <a:pt x="359371" y="266522"/>
                </a:lnTo>
                <a:lnTo>
                  <a:pt x="359105" y="269608"/>
                </a:lnTo>
                <a:lnTo>
                  <a:pt x="376224" y="269608"/>
                </a:lnTo>
                <a:lnTo>
                  <a:pt x="376224" y="251637"/>
                </a:lnTo>
                <a:lnTo>
                  <a:pt x="388518" y="241236"/>
                </a:lnTo>
                <a:lnTo>
                  <a:pt x="397598" y="235902"/>
                </a:lnTo>
                <a:lnTo>
                  <a:pt x="400265" y="233934"/>
                </a:lnTo>
                <a:close/>
              </a:path>
              <a:path w="769620" h="521334">
                <a:moveTo>
                  <a:pt x="410413" y="305562"/>
                </a:moveTo>
                <a:lnTo>
                  <a:pt x="393319" y="305562"/>
                </a:lnTo>
                <a:lnTo>
                  <a:pt x="393319" y="323532"/>
                </a:lnTo>
                <a:lnTo>
                  <a:pt x="410413" y="305562"/>
                </a:lnTo>
                <a:close/>
              </a:path>
              <a:path w="769620" h="521334">
                <a:moveTo>
                  <a:pt x="410413" y="215709"/>
                </a:moveTo>
                <a:lnTo>
                  <a:pt x="393319" y="233654"/>
                </a:lnTo>
                <a:lnTo>
                  <a:pt x="410413" y="233654"/>
                </a:lnTo>
                <a:lnTo>
                  <a:pt x="410413" y="215709"/>
                </a:lnTo>
                <a:close/>
              </a:path>
              <a:path w="769620" h="521334">
                <a:moveTo>
                  <a:pt x="410413" y="161772"/>
                </a:moveTo>
                <a:lnTo>
                  <a:pt x="393319" y="161772"/>
                </a:lnTo>
                <a:lnTo>
                  <a:pt x="393319" y="179755"/>
                </a:lnTo>
                <a:lnTo>
                  <a:pt x="410413" y="179755"/>
                </a:lnTo>
                <a:lnTo>
                  <a:pt x="410413" y="161772"/>
                </a:lnTo>
                <a:close/>
              </a:path>
              <a:path w="769620" h="521334">
                <a:moveTo>
                  <a:pt x="434467" y="290385"/>
                </a:moveTo>
                <a:lnTo>
                  <a:pt x="427507" y="287578"/>
                </a:lnTo>
                <a:lnTo>
                  <a:pt x="410413" y="305562"/>
                </a:lnTo>
                <a:lnTo>
                  <a:pt x="422706" y="302755"/>
                </a:lnTo>
                <a:lnTo>
                  <a:pt x="431800" y="296570"/>
                </a:lnTo>
                <a:lnTo>
                  <a:pt x="434467" y="290385"/>
                </a:lnTo>
                <a:close/>
              </a:path>
              <a:path w="769620" h="521334">
                <a:moveTo>
                  <a:pt x="444627" y="107848"/>
                </a:moveTo>
                <a:lnTo>
                  <a:pt x="444360" y="100266"/>
                </a:lnTo>
                <a:lnTo>
                  <a:pt x="442493" y="101104"/>
                </a:lnTo>
                <a:lnTo>
                  <a:pt x="437413" y="105321"/>
                </a:lnTo>
                <a:lnTo>
                  <a:pt x="427507" y="107848"/>
                </a:lnTo>
                <a:lnTo>
                  <a:pt x="444627" y="107848"/>
                </a:lnTo>
                <a:close/>
              </a:path>
              <a:path w="769620" h="521334">
                <a:moveTo>
                  <a:pt x="461721" y="62915"/>
                </a:moveTo>
                <a:lnTo>
                  <a:pt x="454787" y="69088"/>
                </a:lnTo>
                <a:lnTo>
                  <a:pt x="444627" y="71894"/>
                </a:lnTo>
                <a:lnTo>
                  <a:pt x="461721" y="71894"/>
                </a:lnTo>
                <a:lnTo>
                  <a:pt x="461721" y="62915"/>
                </a:lnTo>
                <a:close/>
              </a:path>
              <a:path w="769620" h="521334">
                <a:moveTo>
                  <a:pt x="468668" y="380263"/>
                </a:moveTo>
                <a:lnTo>
                  <a:pt x="461721" y="377456"/>
                </a:lnTo>
                <a:lnTo>
                  <a:pt x="461454" y="369874"/>
                </a:lnTo>
                <a:lnTo>
                  <a:pt x="459587" y="370725"/>
                </a:lnTo>
                <a:lnTo>
                  <a:pt x="454520" y="374929"/>
                </a:lnTo>
                <a:lnTo>
                  <a:pt x="444627" y="377456"/>
                </a:lnTo>
                <a:lnTo>
                  <a:pt x="410413" y="413410"/>
                </a:lnTo>
                <a:lnTo>
                  <a:pt x="420573" y="413131"/>
                </a:lnTo>
                <a:lnTo>
                  <a:pt x="427520" y="411162"/>
                </a:lnTo>
                <a:lnTo>
                  <a:pt x="434467" y="405828"/>
                </a:lnTo>
                <a:lnTo>
                  <a:pt x="444627" y="395439"/>
                </a:lnTo>
                <a:lnTo>
                  <a:pt x="456920" y="392633"/>
                </a:lnTo>
                <a:lnTo>
                  <a:pt x="466001" y="386448"/>
                </a:lnTo>
                <a:lnTo>
                  <a:pt x="468668" y="380263"/>
                </a:lnTo>
                <a:close/>
              </a:path>
              <a:path w="769620" h="521334">
                <a:moveTo>
                  <a:pt x="478815" y="44932"/>
                </a:moveTo>
                <a:lnTo>
                  <a:pt x="471881" y="51117"/>
                </a:lnTo>
                <a:lnTo>
                  <a:pt x="461721" y="53924"/>
                </a:lnTo>
                <a:lnTo>
                  <a:pt x="461721" y="62915"/>
                </a:lnTo>
                <a:lnTo>
                  <a:pt x="468668" y="56730"/>
                </a:lnTo>
                <a:lnTo>
                  <a:pt x="478815" y="53924"/>
                </a:lnTo>
                <a:lnTo>
                  <a:pt x="478815" y="44932"/>
                </a:lnTo>
                <a:close/>
              </a:path>
              <a:path w="769620" h="521334">
                <a:moveTo>
                  <a:pt x="495909" y="35953"/>
                </a:moveTo>
                <a:lnTo>
                  <a:pt x="478815" y="35953"/>
                </a:lnTo>
                <a:lnTo>
                  <a:pt x="478815" y="44932"/>
                </a:lnTo>
                <a:lnTo>
                  <a:pt x="485762" y="38760"/>
                </a:lnTo>
                <a:lnTo>
                  <a:pt x="495909" y="35953"/>
                </a:lnTo>
                <a:close/>
              </a:path>
              <a:path w="769620" h="521334">
                <a:moveTo>
                  <a:pt x="503135" y="20777"/>
                </a:moveTo>
                <a:lnTo>
                  <a:pt x="495909" y="17970"/>
                </a:lnTo>
                <a:lnTo>
                  <a:pt x="495909" y="35953"/>
                </a:lnTo>
                <a:lnTo>
                  <a:pt x="498322" y="33134"/>
                </a:lnTo>
                <a:lnTo>
                  <a:pt x="502335" y="26962"/>
                </a:lnTo>
                <a:lnTo>
                  <a:pt x="503135" y="20777"/>
                </a:lnTo>
                <a:close/>
              </a:path>
              <a:path w="769620" h="521334">
                <a:moveTo>
                  <a:pt x="547217" y="0"/>
                </a:moveTo>
                <a:lnTo>
                  <a:pt x="537070" y="2806"/>
                </a:lnTo>
                <a:lnTo>
                  <a:pt x="523189" y="15163"/>
                </a:lnTo>
                <a:lnTo>
                  <a:pt x="513029" y="17970"/>
                </a:lnTo>
                <a:lnTo>
                  <a:pt x="510628" y="28371"/>
                </a:lnTo>
                <a:lnTo>
                  <a:pt x="506615" y="33705"/>
                </a:lnTo>
                <a:lnTo>
                  <a:pt x="505815" y="35674"/>
                </a:lnTo>
                <a:lnTo>
                  <a:pt x="510628" y="35852"/>
                </a:lnTo>
                <a:lnTo>
                  <a:pt x="513029" y="35953"/>
                </a:lnTo>
                <a:lnTo>
                  <a:pt x="547217" y="0"/>
                </a:lnTo>
                <a:close/>
              </a:path>
              <a:path w="769620" h="521334">
                <a:moveTo>
                  <a:pt x="581431" y="35953"/>
                </a:moveTo>
                <a:lnTo>
                  <a:pt x="564337" y="53924"/>
                </a:lnTo>
                <a:lnTo>
                  <a:pt x="581431" y="53924"/>
                </a:lnTo>
                <a:lnTo>
                  <a:pt x="581431" y="35953"/>
                </a:lnTo>
                <a:close/>
              </a:path>
              <a:path w="769620" h="521334">
                <a:moveTo>
                  <a:pt x="581431" y="0"/>
                </a:moveTo>
                <a:lnTo>
                  <a:pt x="564337" y="17957"/>
                </a:lnTo>
                <a:lnTo>
                  <a:pt x="581431" y="17970"/>
                </a:lnTo>
                <a:lnTo>
                  <a:pt x="581431" y="0"/>
                </a:lnTo>
                <a:close/>
              </a:path>
              <a:path w="769620" h="521334">
                <a:moveTo>
                  <a:pt x="622846" y="21069"/>
                </a:moveTo>
                <a:lnTo>
                  <a:pt x="615632" y="17970"/>
                </a:lnTo>
                <a:lnTo>
                  <a:pt x="615632" y="35953"/>
                </a:lnTo>
                <a:lnTo>
                  <a:pt x="598525" y="35953"/>
                </a:lnTo>
                <a:lnTo>
                  <a:pt x="598525" y="53924"/>
                </a:lnTo>
                <a:lnTo>
                  <a:pt x="581431" y="53924"/>
                </a:lnTo>
                <a:lnTo>
                  <a:pt x="584377" y="61506"/>
                </a:lnTo>
                <a:lnTo>
                  <a:pt x="592124" y="60667"/>
                </a:lnTo>
                <a:lnTo>
                  <a:pt x="603072" y="56451"/>
                </a:lnTo>
                <a:lnTo>
                  <a:pt x="615632" y="53924"/>
                </a:lnTo>
                <a:lnTo>
                  <a:pt x="618032" y="40728"/>
                </a:lnTo>
                <a:lnTo>
                  <a:pt x="622046" y="29210"/>
                </a:lnTo>
                <a:lnTo>
                  <a:pt x="622846" y="21069"/>
                </a:lnTo>
                <a:close/>
              </a:path>
              <a:path w="769620" h="521334">
                <a:moveTo>
                  <a:pt x="666940" y="71894"/>
                </a:moveTo>
                <a:lnTo>
                  <a:pt x="664260" y="64312"/>
                </a:lnTo>
                <a:lnTo>
                  <a:pt x="658393" y="65163"/>
                </a:lnTo>
                <a:lnTo>
                  <a:pt x="652513" y="69367"/>
                </a:lnTo>
                <a:lnTo>
                  <a:pt x="633006" y="104762"/>
                </a:lnTo>
                <a:lnTo>
                  <a:pt x="632739" y="107848"/>
                </a:lnTo>
                <a:lnTo>
                  <a:pt x="649833" y="107848"/>
                </a:lnTo>
                <a:lnTo>
                  <a:pt x="649833" y="89877"/>
                </a:lnTo>
                <a:lnTo>
                  <a:pt x="666940" y="71894"/>
                </a:lnTo>
                <a:close/>
              </a:path>
              <a:path w="769620" h="521334">
                <a:moveTo>
                  <a:pt x="718248" y="125831"/>
                </a:moveTo>
                <a:lnTo>
                  <a:pt x="701141" y="125831"/>
                </a:lnTo>
                <a:lnTo>
                  <a:pt x="701141" y="143802"/>
                </a:lnTo>
                <a:lnTo>
                  <a:pt x="688860" y="154470"/>
                </a:lnTo>
                <a:lnTo>
                  <a:pt x="679767" y="161772"/>
                </a:lnTo>
                <a:lnTo>
                  <a:pt x="677100" y="169075"/>
                </a:lnTo>
                <a:lnTo>
                  <a:pt x="684047" y="179755"/>
                </a:lnTo>
                <a:lnTo>
                  <a:pt x="684047" y="161772"/>
                </a:lnTo>
                <a:lnTo>
                  <a:pt x="701141" y="161772"/>
                </a:lnTo>
                <a:lnTo>
                  <a:pt x="711034" y="148577"/>
                </a:lnTo>
                <a:lnTo>
                  <a:pt x="716102" y="137058"/>
                </a:lnTo>
                <a:lnTo>
                  <a:pt x="717981" y="128917"/>
                </a:lnTo>
                <a:lnTo>
                  <a:pt x="718248" y="125831"/>
                </a:lnTo>
                <a:close/>
              </a:path>
              <a:path w="769620" h="521334">
                <a:moveTo>
                  <a:pt x="718248" y="71894"/>
                </a:moveTo>
                <a:lnTo>
                  <a:pt x="701141" y="89877"/>
                </a:lnTo>
                <a:lnTo>
                  <a:pt x="718248" y="89877"/>
                </a:lnTo>
                <a:lnTo>
                  <a:pt x="718248" y="71894"/>
                </a:lnTo>
                <a:close/>
              </a:path>
              <a:path w="769620" h="521334">
                <a:moveTo>
                  <a:pt x="769556" y="215709"/>
                </a:moveTo>
                <a:lnTo>
                  <a:pt x="735342" y="233654"/>
                </a:lnTo>
                <a:lnTo>
                  <a:pt x="732663" y="246862"/>
                </a:lnTo>
                <a:lnTo>
                  <a:pt x="726795" y="258368"/>
                </a:lnTo>
                <a:lnTo>
                  <a:pt x="720915" y="266522"/>
                </a:lnTo>
                <a:lnTo>
                  <a:pt x="718248" y="269608"/>
                </a:lnTo>
                <a:lnTo>
                  <a:pt x="721182" y="269328"/>
                </a:lnTo>
                <a:lnTo>
                  <a:pt x="762342" y="238429"/>
                </a:lnTo>
                <a:lnTo>
                  <a:pt x="769277" y="218795"/>
                </a:lnTo>
                <a:lnTo>
                  <a:pt x="769556" y="2157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9993" y="5993218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0"/>
                </a:moveTo>
                <a:lnTo>
                  <a:pt x="0" y="17975"/>
                </a:lnTo>
                <a:lnTo>
                  <a:pt x="17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7088" y="5903364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17975"/>
                </a:moveTo>
                <a:lnTo>
                  <a:pt x="17117" y="17975"/>
                </a:lnTo>
                <a:lnTo>
                  <a:pt x="17117" y="0"/>
                </a:lnTo>
                <a:lnTo>
                  <a:pt x="0" y="179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4194" y="5759564"/>
            <a:ext cx="273685" cy="233679"/>
          </a:xfrm>
          <a:custGeom>
            <a:avLst/>
            <a:gdLst/>
            <a:ahLst/>
            <a:cxnLst/>
            <a:rect l="l" t="t" r="r" b="b"/>
            <a:pathLst>
              <a:path w="273684" h="233679">
                <a:moveTo>
                  <a:pt x="17106" y="71907"/>
                </a:moveTo>
                <a:lnTo>
                  <a:pt x="0" y="71907"/>
                </a:lnTo>
                <a:lnTo>
                  <a:pt x="0" y="89877"/>
                </a:lnTo>
                <a:lnTo>
                  <a:pt x="17106" y="89877"/>
                </a:lnTo>
                <a:lnTo>
                  <a:pt x="17106" y="71907"/>
                </a:lnTo>
                <a:close/>
              </a:path>
              <a:path w="273684" h="233679">
                <a:moveTo>
                  <a:pt x="24307" y="56743"/>
                </a:moveTo>
                <a:lnTo>
                  <a:pt x="17106" y="53924"/>
                </a:lnTo>
                <a:lnTo>
                  <a:pt x="17106" y="71907"/>
                </a:lnTo>
                <a:lnTo>
                  <a:pt x="19507" y="69100"/>
                </a:lnTo>
                <a:lnTo>
                  <a:pt x="23507" y="62915"/>
                </a:lnTo>
                <a:lnTo>
                  <a:pt x="24307" y="56743"/>
                </a:lnTo>
                <a:close/>
              </a:path>
              <a:path w="273684" h="233679">
                <a:moveTo>
                  <a:pt x="34201" y="71907"/>
                </a:moveTo>
                <a:lnTo>
                  <a:pt x="31521" y="64325"/>
                </a:lnTo>
                <a:lnTo>
                  <a:pt x="25654" y="65163"/>
                </a:lnTo>
                <a:lnTo>
                  <a:pt x="19773" y="69380"/>
                </a:lnTo>
                <a:lnTo>
                  <a:pt x="17106" y="71907"/>
                </a:lnTo>
                <a:lnTo>
                  <a:pt x="34201" y="71907"/>
                </a:lnTo>
                <a:close/>
              </a:path>
              <a:path w="273684" h="233679">
                <a:moveTo>
                  <a:pt x="51295" y="0"/>
                </a:moveTo>
                <a:lnTo>
                  <a:pt x="34201" y="17983"/>
                </a:lnTo>
                <a:lnTo>
                  <a:pt x="51295" y="17983"/>
                </a:lnTo>
                <a:lnTo>
                  <a:pt x="51295" y="0"/>
                </a:lnTo>
                <a:close/>
              </a:path>
              <a:path w="273684" h="233679">
                <a:moveTo>
                  <a:pt x="68414" y="71894"/>
                </a:moveTo>
                <a:lnTo>
                  <a:pt x="51295" y="89877"/>
                </a:lnTo>
                <a:lnTo>
                  <a:pt x="68414" y="89877"/>
                </a:lnTo>
                <a:lnTo>
                  <a:pt x="68414" y="71894"/>
                </a:lnTo>
                <a:close/>
              </a:path>
              <a:path w="273684" h="233679">
                <a:moveTo>
                  <a:pt x="85509" y="53924"/>
                </a:moveTo>
                <a:lnTo>
                  <a:pt x="68414" y="71894"/>
                </a:lnTo>
                <a:lnTo>
                  <a:pt x="85509" y="71907"/>
                </a:lnTo>
                <a:lnTo>
                  <a:pt x="85509" y="53924"/>
                </a:lnTo>
                <a:close/>
              </a:path>
              <a:path w="273684" h="233679">
                <a:moveTo>
                  <a:pt x="119710" y="89877"/>
                </a:moveTo>
                <a:lnTo>
                  <a:pt x="102603" y="107861"/>
                </a:lnTo>
                <a:lnTo>
                  <a:pt x="119710" y="107861"/>
                </a:lnTo>
                <a:lnTo>
                  <a:pt x="119710" y="89877"/>
                </a:lnTo>
                <a:close/>
              </a:path>
              <a:path w="273684" h="233679">
                <a:moveTo>
                  <a:pt x="136804" y="71907"/>
                </a:moveTo>
                <a:lnTo>
                  <a:pt x="119710" y="89877"/>
                </a:lnTo>
                <a:lnTo>
                  <a:pt x="136804" y="89877"/>
                </a:lnTo>
                <a:lnTo>
                  <a:pt x="136804" y="71907"/>
                </a:lnTo>
                <a:close/>
              </a:path>
              <a:path w="273684" h="233679">
                <a:moveTo>
                  <a:pt x="205206" y="125831"/>
                </a:moveTo>
                <a:lnTo>
                  <a:pt x="202539" y="118249"/>
                </a:lnTo>
                <a:lnTo>
                  <a:pt x="196659" y="119087"/>
                </a:lnTo>
                <a:lnTo>
                  <a:pt x="190779" y="123304"/>
                </a:lnTo>
                <a:lnTo>
                  <a:pt x="171272" y="158686"/>
                </a:lnTo>
                <a:lnTo>
                  <a:pt x="171005" y="161785"/>
                </a:lnTo>
                <a:lnTo>
                  <a:pt x="188112" y="161785"/>
                </a:lnTo>
                <a:lnTo>
                  <a:pt x="188112" y="143802"/>
                </a:lnTo>
                <a:lnTo>
                  <a:pt x="205206" y="125831"/>
                </a:lnTo>
                <a:close/>
              </a:path>
              <a:path w="273684" h="233679">
                <a:moveTo>
                  <a:pt x="273621" y="179755"/>
                </a:moveTo>
                <a:lnTo>
                  <a:pt x="239407" y="197739"/>
                </a:lnTo>
                <a:lnTo>
                  <a:pt x="237007" y="210934"/>
                </a:lnTo>
                <a:lnTo>
                  <a:pt x="233006" y="222440"/>
                </a:lnTo>
                <a:lnTo>
                  <a:pt x="232194" y="230568"/>
                </a:lnTo>
                <a:lnTo>
                  <a:pt x="239407" y="233654"/>
                </a:lnTo>
                <a:lnTo>
                  <a:pt x="256514" y="215709"/>
                </a:lnTo>
                <a:lnTo>
                  <a:pt x="266407" y="202501"/>
                </a:lnTo>
                <a:lnTo>
                  <a:pt x="271475" y="190995"/>
                </a:lnTo>
                <a:lnTo>
                  <a:pt x="273354" y="182841"/>
                </a:lnTo>
                <a:lnTo>
                  <a:pt x="273621" y="17975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8975" y="6208924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0"/>
                </a:moveTo>
                <a:lnTo>
                  <a:pt x="0" y="17975"/>
                </a:lnTo>
                <a:lnTo>
                  <a:pt x="171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8975" y="6119047"/>
            <a:ext cx="34290" cy="18415"/>
          </a:xfrm>
          <a:custGeom>
            <a:avLst/>
            <a:gdLst/>
            <a:ahLst/>
            <a:cxnLst/>
            <a:rect l="l" t="t" r="r" b="b"/>
            <a:pathLst>
              <a:path w="34290" h="18414">
                <a:moveTo>
                  <a:pt x="0" y="17975"/>
                </a:moveTo>
                <a:lnTo>
                  <a:pt x="17117" y="17975"/>
                </a:lnTo>
                <a:lnTo>
                  <a:pt x="34212" y="0"/>
                </a:lnTo>
                <a:lnTo>
                  <a:pt x="17117" y="0"/>
                </a:lnTo>
                <a:lnTo>
                  <a:pt x="0" y="179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4" y="5885388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4">
                <a:moveTo>
                  <a:pt x="0" y="15166"/>
                </a:moveTo>
                <a:lnTo>
                  <a:pt x="7211" y="17975"/>
                </a:lnTo>
                <a:lnTo>
                  <a:pt x="7211" y="0"/>
                </a:lnTo>
                <a:lnTo>
                  <a:pt x="4807" y="2808"/>
                </a:lnTo>
                <a:lnTo>
                  <a:pt x="801" y="8987"/>
                </a:lnTo>
                <a:lnTo>
                  <a:pt x="0" y="1516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4920" y="6040060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0" y="43036"/>
                </a:moveTo>
                <a:lnTo>
                  <a:pt x="10152" y="42755"/>
                </a:lnTo>
                <a:lnTo>
                  <a:pt x="17099" y="40789"/>
                </a:lnTo>
                <a:lnTo>
                  <a:pt x="24046" y="35452"/>
                </a:lnTo>
                <a:lnTo>
                  <a:pt x="34200" y="25060"/>
                </a:lnTo>
                <a:lnTo>
                  <a:pt x="43779" y="25060"/>
                </a:lnTo>
                <a:lnTo>
                  <a:pt x="43779" y="0"/>
                </a:lnTo>
                <a:lnTo>
                  <a:pt x="40614" y="344"/>
                </a:lnTo>
                <a:lnTo>
                  <a:pt x="29658" y="4557"/>
                </a:lnTo>
                <a:lnTo>
                  <a:pt x="17099" y="7084"/>
                </a:lnTo>
                <a:lnTo>
                  <a:pt x="14427" y="20285"/>
                </a:lnTo>
                <a:lnTo>
                  <a:pt x="8549" y="31801"/>
                </a:lnTo>
                <a:lnTo>
                  <a:pt x="2671" y="39946"/>
                </a:lnTo>
                <a:lnTo>
                  <a:pt x="0" y="4303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1302" y="6352704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4" h="53975">
                <a:moveTo>
                  <a:pt x="0" y="53926"/>
                </a:moveTo>
                <a:lnTo>
                  <a:pt x="34190" y="35951"/>
                </a:lnTo>
                <a:lnTo>
                  <a:pt x="36864" y="22750"/>
                </a:lnTo>
                <a:lnTo>
                  <a:pt x="42748" y="11234"/>
                </a:lnTo>
                <a:lnTo>
                  <a:pt x="48633" y="3089"/>
                </a:lnTo>
                <a:lnTo>
                  <a:pt x="51307" y="0"/>
                </a:lnTo>
                <a:lnTo>
                  <a:pt x="48366" y="280"/>
                </a:lnTo>
                <a:lnTo>
                  <a:pt x="40612" y="2246"/>
                </a:lnTo>
                <a:lnTo>
                  <a:pt x="29652" y="7583"/>
                </a:lnTo>
                <a:lnTo>
                  <a:pt x="17095" y="17975"/>
                </a:lnTo>
                <a:lnTo>
                  <a:pt x="7211" y="21065"/>
                </a:lnTo>
                <a:lnTo>
                  <a:pt x="2136" y="29210"/>
                </a:lnTo>
                <a:lnTo>
                  <a:pt x="267" y="40725"/>
                </a:lnTo>
                <a:lnTo>
                  <a:pt x="0" y="5392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6382" y="6488912"/>
            <a:ext cx="51435" cy="57150"/>
          </a:xfrm>
          <a:custGeom>
            <a:avLst/>
            <a:gdLst/>
            <a:ahLst/>
            <a:cxnLst/>
            <a:rect l="l" t="t" r="r" b="b"/>
            <a:pathLst>
              <a:path w="51434" h="57150">
                <a:moveTo>
                  <a:pt x="0" y="43524"/>
                </a:moveTo>
                <a:lnTo>
                  <a:pt x="2938" y="53635"/>
                </a:lnTo>
                <a:lnTo>
                  <a:pt x="10684" y="57006"/>
                </a:lnTo>
                <a:lnTo>
                  <a:pt x="21635" y="53635"/>
                </a:lnTo>
                <a:lnTo>
                  <a:pt x="49148" y="18808"/>
                </a:lnTo>
                <a:lnTo>
                  <a:pt x="51285" y="7573"/>
                </a:lnTo>
                <a:lnTo>
                  <a:pt x="48613" y="0"/>
                </a:lnTo>
                <a:lnTo>
                  <a:pt x="42737" y="841"/>
                </a:lnTo>
                <a:lnTo>
                  <a:pt x="36861" y="5048"/>
                </a:lnTo>
                <a:lnTo>
                  <a:pt x="34190" y="7573"/>
                </a:lnTo>
                <a:lnTo>
                  <a:pt x="0" y="4352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3627" y="6626804"/>
            <a:ext cx="58419" cy="67945"/>
          </a:xfrm>
          <a:custGeom>
            <a:avLst/>
            <a:gdLst/>
            <a:ahLst/>
            <a:cxnLst/>
            <a:rect l="l" t="t" r="r" b="b"/>
            <a:pathLst>
              <a:path w="58420" h="67945">
                <a:moveTo>
                  <a:pt x="0" y="53921"/>
                </a:moveTo>
                <a:lnTo>
                  <a:pt x="6944" y="67401"/>
                </a:lnTo>
                <a:lnTo>
                  <a:pt x="58252" y="13479"/>
                </a:lnTo>
                <a:lnTo>
                  <a:pt x="55314" y="3369"/>
                </a:lnTo>
                <a:lnTo>
                  <a:pt x="47565" y="0"/>
                </a:lnTo>
                <a:lnTo>
                  <a:pt x="36607" y="3369"/>
                </a:lnTo>
                <a:lnTo>
                  <a:pt x="24039" y="13479"/>
                </a:lnTo>
                <a:lnTo>
                  <a:pt x="11752" y="26961"/>
                </a:lnTo>
                <a:lnTo>
                  <a:pt x="2671" y="40441"/>
                </a:lnTo>
                <a:lnTo>
                  <a:pt x="0" y="5392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5653" y="6586363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4" h="53975">
                <a:moveTo>
                  <a:pt x="0" y="53921"/>
                </a:moveTo>
                <a:lnTo>
                  <a:pt x="2938" y="53640"/>
                </a:lnTo>
                <a:lnTo>
                  <a:pt x="10687" y="51675"/>
                </a:lnTo>
                <a:lnTo>
                  <a:pt x="21645" y="46339"/>
                </a:lnTo>
                <a:lnTo>
                  <a:pt x="34212" y="35948"/>
                </a:lnTo>
                <a:lnTo>
                  <a:pt x="44095" y="32859"/>
                </a:lnTo>
                <a:lnTo>
                  <a:pt x="49171" y="24715"/>
                </a:lnTo>
                <a:lnTo>
                  <a:pt x="51040" y="13200"/>
                </a:lnTo>
                <a:lnTo>
                  <a:pt x="51307" y="0"/>
                </a:lnTo>
                <a:lnTo>
                  <a:pt x="48369" y="280"/>
                </a:lnTo>
                <a:lnTo>
                  <a:pt x="40620" y="2246"/>
                </a:lnTo>
                <a:lnTo>
                  <a:pt x="29662" y="7583"/>
                </a:lnTo>
                <a:lnTo>
                  <a:pt x="17095" y="17975"/>
                </a:lnTo>
                <a:lnTo>
                  <a:pt x="14423" y="31174"/>
                </a:lnTo>
                <a:lnTo>
                  <a:pt x="8547" y="42688"/>
                </a:lnTo>
                <a:lnTo>
                  <a:pt x="2671" y="50832"/>
                </a:lnTo>
                <a:lnTo>
                  <a:pt x="0" y="5392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5803" y="6716673"/>
            <a:ext cx="58419" cy="63500"/>
          </a:xfrm>
          <a:custGeom>
            <a:avLst/>
            <a:gdLst/>
            <a:ahLst/>
            <a:cxnLst/>
            <a:rect l="l" t="t" r="r" b="b"/>
            <a:pathLst>
              <a:path w="58420" h="63500">
                <a:moveTo>
                  <a:pt x="0" y="46338"/>
                </a:moveTo>
                <a:lnTo>
                  <a:pt x="6944" y="49427"/>
                </a:lnTo>
                <a:lnTo>
                  <a:pt x="7211" y="59539"/>
                </a:lnTo>
                <a:lnTo>
                  <a:pt x="9084" y="62909"/>
                </a:lnTo>
                <a:lnTo>
                  <a:pt x="14166" y="59539"/>
                </a:lnTo>
                <a:lnTo>
                  <a:pt x="24062" y="49427"/>
                </a:lnTo>
                <a:lnTo>
                  <a:pt x="58252" y="13481"/>
                </a:lnTo>
                <a:lnTo>
                  <a:pt x="55314" y="3370"/>
                </a:lnTo>
                <a:lnTo>
                  <a:pt x="47567" y="0"/>
                </a:lnTo>
                <a:lnTo>
                  <a:pt x="36616" y="3370"/>
                </a:lnTo>
                <a:lnTo>
                  <a:pt x="24062" y="13481"/>
                </a:lnTo>
                <a:lnTo>
                  <a:pt x="11762" y="26680"/>
                </a:lnTo>
                <a:lnTo>
                  <a:pt x="2673" y="38194"/>
                </a:lnTo>
                <a:lnTo>
                  <a:pt x="0" y="4633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3638" y="6424607"/>
            <a:ext cx="119688" cy="179731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7442041" y="6658260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29">
                <a:moveTo>
                  <a:pt x="0" y="35946"/>
                </a:moveTo>
                <a:lnTo>
                  <a:pt x="2938" y="46056"/>
                </a:lnTo>
                <a:lnTo>
                  <a:pt x="10684" y="49426"/>
                </a:lnTo>
                <a:lnTo>
                  <a:pt x="21635" y="46056"/>
                </a:lnTo>
                <a:lnTo>
                  <a:pt x="34190" y="35946"/>
                </a:lnTo>
                <a:lnTo>
                  <a:pt x="46747" y="25274"/>
                </a:lnTo>
                <a:lnTo>
                  <a:pt x="57707" y="17973"/>
                </a:lnTo>
                <a:lnTo>
                  <a:pt x="65461" y="10671"/>
                </a:lnTo>
                <a:lnTo>
                  <a:pt x="68402" y="0"/>
                </a:lnTo>
                <a:lnTo>
                  <a:pt x="65461" y="280"/>
                </a:lnTo>
                <a:lnTo>
                  <a:pt x="57707" y="2246"/>
                </a:lnTo>
                <a:lnTo>
                  <a:pt x="46747" y="7582"/>
                </a:lnTo>
                <a:lnTo>
                  <a:pt x="34190" y="17973"/>
                </a:lnTo>
                <a:lnTo>
                  <a:pt x="21635" y="20781"/>
                </a:lnTo>
                <a:lnTo>
                  <a:pt x="10684" y="26959"/>
                </a:lnTo>
                <a:lnTo>
                  <a:pt x="2938" y="33137"/>
                </a:lnTo>
                <a:lnTo>
                  <a:pt x="0" y="3594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2041" y="6770595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29">
                <a:moveTo>
                  <a:pt x="0" y="49427"/>
                </a:moveTo>
                <a:lnTo>
                  <a:pt x="34190" y="49427"/>
                </a:lnTo>
                <a:lnTo>
                  <a:pt x="68402" y="13481"/>
                </a:lnTo>
                <a:lnTo>
                  <a:pt x="65461" y="3370"/>
                </a:lnTo>
                <a:lnTo>
                  <a:pt x="57707" y="0"/>
                </a:lnTo>
                <a:lnTo>
                  <a:pt x="46747" y="3370"/>
                </a:lnTo>
                <a:lnTo>
                  <a:pt x="34190" y="13481"/>
                </a:lnTo>
                <a:lnTo>
                  <a:pt x="21635" y="24153"/>
                </a:lnTo>
                <a:lnTo>
                  <a:pt x="10684" y="31454"/>
                </a:lnTo>
                <a:lnTo>
                  <a:pt x="2938" y="38756"/>
                </a:lnTo>
                <a:lnTo>
                  <a:pt x="0" y="494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185524" y="6496485"/>
            <a:ext cx="68580" cy="233679"/>
            <a:chOff x="7185524" y="6496485"/>
            <a:chExt cx="68580" cy="233679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524" y="6496485"/>
              <a:ext cx="68402" cy="898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02614" y="6622313"/>
              <a:ext cx="51435" cy="107950"/>
            </a:xfrm>
            <a:custGeom>
              <a:avLst/>
              <a:gdLst/>
              <a:ahLst/>
              <a:cxnLst/>
              <a:rect l="l" t="t" r="r" b="b"/>
              <a:pathLst>
                <a:path w="51434" h="107950">
                  <a:moveTo>
                    <a:pt x="51308" y="71894"/>
                  </a:moveTo>
                  <a:lnTo>
                    <a:pt x="34188" y="89877"/>
                  </a:lnTo>
                  <a:lnTo>
                    <a:pt x="21640" y="92684"/>
                  </a:lnTo>
                  <a:lnTo>
                    <a:pt x="10680" y="98856"/>
                  </a:lnTo>
                  <a:lnTo>
                    <a:pt x="2933" y="105041"/>
                  </a:lnTo>
                  <a:lnTo>
                    <a:pt x="0" y="107848"/>
                  </a:lnTo>
                  <a:lnTo>
                    <a:pt x="34188" y="107848"/>
                  </a:lnTo>
                  <a:lnTo>
                    <a:pt x="44081" y="97180"/>
                  </a:lnTo>
                  <a:lnTo>
                    <a:pt x="49161" y="89877"/>
                  </a:lnTo>
                  <a:lnTo>
                    <a:pt x="51041" y="82575"/>
                  </a:lnTo>
                  <a:lnTo>
                    <a:pt x="51308" y="71894"/>
                  </a:lnTo>
                  <a:close/>
                </a:path>
                <a:path w="51434" h="107950">
                  <a:moveTo>
                    <a:pt x="51308" y="0"/>
                  </a:moveTo>
                  <a:lnTo>
                    <a:pt x="34188" y="0"/>
                  </a:lnTo>
                  <a:lnTo>
                    <a:pt x="21628" y="10401"/>
                  </a:lnTo>
                  <a:lnTo>
                    <a:pt x="10680" y="15735"/>
                  </a:lnTo>
                  <a:lnTo>
                    <a:pt x="2933" y="17691"/>
                  </a:lnTo>
                  <a:lnTo>
                    <a:pt x="0" y="17983"/>
                  </a:lnTo>
                  <a:lnTo>
                    <a:pt x="2933" y="28092"/>
                  </a:lnTo>
                  <a:lnTo>
                    <a:pt x="10680" y="31457"/>
                  </a:lnTo>
                  <a:lnTo>
                    <a:pt x="21640" y="28092"/>
                  </a:lnTo>
                  <a:lnTo>
                    <a:pt x="34188" y="17983"/>
                  </a:lnTo>
                  <a:lnTo>
                    <a:pt x="51308" y="17983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185524" y="6802050"/>
            <a:ext cx="68580" cy="36195"/>
          </a:xfrm>
          <a:custGeom>
            <a:avLst/>
            <a:gdLst/>
            <a:ahLst/>
            <a:cxnLst/>
            <a:rect l="l" t="t" r="r" b="b"/>
            <a:pathLst>
              <a:path w="68579" h="36195">
                <a:moveTo>
                  <a:pt x="0" y="35947"/>
                </a:moveTo>
                <a:lnTo>
                  <a:pt x="34190" y="35947"/>
                </a:lnTo>
                <a:lnTo>
                  <a:pt x="46747" y="25275"/>
                </a:lnTo>
                <a:lnTo>
                  <a:pt x="57707" y="17973"/>
                </a:lnTo>
                <a:lnTo>
                  <a:pt x="65461" y="10671"/>
                </a:lnTo>
                <a:lnTo>
                  <a:pt x="68402" y="0"/>
                </a:lnTo>
                <a:lnTo>
                  <a:pt x="34190" y="0"/>
                </a:lnTo>
                <a:lnTo>
                  <a:pt x="0" y="3594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973347" y="6550411"/>
            <a:ext cx="75565" cy="193675"/>
            <a:chOff x="6973347" y="6550411"/>
            <a:chExt cx="75565" cy="19367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0292" y="6550411"/>
              <a:ext cx="68402" cy="674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73341" y="6640296"/>
              <a:ext cx="75565" cy="103505"/>
            </a:xfrm>
            <a:custGeom>
              <a:avLst/>
              <a:gdLst/>
              <a:ahLst/>
              <a:cxnLst/>
              <a:rect l="l" t="t" r="r" b="b"/>
              <a:pathLst>
                <a:path w="75565" h="103504">
                  <a:moveTo>
                    <a:pt x="58254" y="71894"/>
                  </a:moveTo>
                  <a:lnTo>
                    <a:pt x="41160" y="71894"/>
                  </a:lnTo>
                  <a:lnTo>
                    <a:pt x="21374" y="74701"/>
                  </a:lnTo>
                  <a:lnTo>
                    <a:pt x="11226" y="80873"/>
                  </a:lnTo>
                  <a:lnTo>
                    <a:pt x="7480" y="87058"/>
                  </a:lnTo>
                  <a:lnTo>
                    <a:pt x="6946" y="89865"/>
                  </a:lnTo>
                  <a:lnTo>
                    <a:pt x="0" y="99974"/>
                  </a:lnTo>
                  <a:lnTo>
                    <a:pt x="2667" y="103339"/>
                  </a:lnTo>
                  <a:lnTo>
                    <a:pt x="11747" y="99974"/>
                  </a:lnTo>
                  <a:lnTo>
                    <a:pt x="24041" y="89865"/>
                  </a:lnTo>
                  <a:lnTo>
                    <a:pt x="36601" y="87058"/>
                  </a:lnTo>
                  <a:lnTo>
                    <a:pt x="47561" y="80873"/>
                  </a:lnTo>
                  <a:lnTo>
                    <a:pt x="55308" y="74701"/>
                  </a:lnTo>
                  <a:lnTo>
                    <a:pt x="58254" y="71894"/>
                  </a:lnTo>
                  <a:close/>
                </a:path>
                <a:path w="75565" h="103504">
                  <a:moveTo>
                    <a:pt x="75349" y="0"/>
                  </a:moveTo>
                  <a:lnTo>
                    <a:pt x="41160" y="0"/>
                  </a:lnTo>
                  <a:lnTo>
                    <a:pt x="28587" y="10388"/>
                  </a:lnTo>
                  <a:lnTo>
                    <a:pt x="17627" y="15722"/>
                  </a:lnTo>
                  <a:lnTo>
                    <a:pt x="9880" y="17691"/>
                  </a:lnTo>
                  <a:lnTo>
                    <a:pt x="6946" y="17970"/>
                  </a:lnTo>
                  <a:lnTo>
                    <a:pt x="9880" y="28079"/>
                  </a:lnTo>
                  <a:lnTo>
                    <a:pt x="17627" y="31445"/>
                  </a:lnTo>
                  <a:lnTo>
                    <a:pt x="28587" y="28079"/>
                  </a:lnTo>
                  <a:lnTo>
                    <a:pt x="41160" y="17970"/>
                  </a:lnTo>
                  <a:lnTo>
                    <a:pt x="53708" y="15163"/>
                  </a:lnTo>
                  <a:lnTo>
                    <a:pt x="64668" y="8978"/>
                  </a:lnTo>
                  <a:lnTo>
                    <a:pt x="72415" y="2806"/>
                  </a:lnTo>
                  <a:lnTo>
                    <a:pt x="75349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963198" y="6802050"/>
            <a:ext cx="68580" cy="36195"/>
          </a:xfrm>
          <a:custGeom>
            <a:avLst/>
            <a:gdLst/>
            <a:ahLst/>
            <a:cxnLst/>
            <a:rect l="l" t="t" r="r" b="b"/>
            <a:pathLst>
              <a:path w="68579" h="36195">
                <a:moveTo>
                  <a:pt x="0" y="35947"/>
                </a:moveTo>
                <a:lnTo>
                  <a:pt x="34190" y="35947"/>
                </a:lnTo>
                <a:lnTo>
                  <a:pt x="46757" y="25275"/>
                </a:lnTo>
                <a:lnTo>
                  <a:pt x="57715" y="17973"/>
                </a:lnTo>
                <a:lnTo>
                  <a:pt x="65464" y="10671"/>
                </a:lnTo>
                <a:lnTo>
                  <a:pt x="68402" y="0"/>
                </a:lnTo>
                <a:lnTo>
                  <a:pt x="34190" y="0"/>
                </a:lnTo>
                <a:lnTo>
                  <a:pt x="21635" y="3089"/>
                </a:lnTo>
                <a:lnTo>
                  <a:pt x="10684" y="11233"/>
                </a:lnTo>
                <a:lnTo>
                  <a:pt x="2938" y="22747"/>
                </a:lnTo>
                <a:lnTo>
                  <a:pt x="0" y="3594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95300" y="4583686"/>
            <a:ext cx="7349490" cy="2274570"/>
            <a:chOff x="495300" y="4583686"/>
            <a:chExt cx="7349490" cy="227457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4991202"/>
              <a:ext cx="6365281" cy="18667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04858" y="4583696"/>
              <a:ext cx="2428875" cy="2274570"/>
            </a:xfrm>
            <a:custGeom>
              <a:avLst/>
              <a:gdLst/>
              <a:ahLst/>
              <a:cxnLst/>
              <a:rect l="l" t="t" r="r" b="b"/>
              <a:pathLst>
                <a:path w="2428875" h="2274570">
                  <a:moveTo>
                    <a:pt x="17094" y="1571307"/>
                  </a:moveTo>
                  <a:lnTo>
                    <a:pt x="0" y="1571307"/>
                  </a:lnTo>
                  <a:lnTo>
                    <a:pt x="0" y="1589278"/>
                  </a:lnTo>
                  <a:lnTo>
                    <a:pt x="17094" y="1589278"/>
                  </a:lnTo>
                  <a:lnTo>
                    <a:pt x="17094" y="1571307"/>
                  </a:lnTo>
                  <a:close/>
                </a:path>
                <a:path w="2428875" h="2274570">
                  <a:moveTo>
                    <a:pt x="102806" y="1481429"/>
                  </a:moveTo>
                  <a:lnTo>
                    <a:pt x="85712" y="1481429"/>
                  </a:lnTo>
                  <a:lnTo>
                    <a:pt x="85712" y="1499400"/>
                  </a:lnTo>
                  <a:lnTo>
                    <a:pt x="102806" y="1499400"/>
                  </a:lnTo>
                  <a:lnTo>
                    <a:pt x="102806" y="1481429"/>
                  </a:lnTo>
                  <a:close/>
                </a:path>
                <a:path w="2428875" h="2274570">
                  <a:moveTo>
                    <a:pt x="273748" y="1499400"/>
                  </a:moveTo>
                  <a:lnTo>
                    <a:pt x="239560" y="1499400"/>
                  </a:lnTo>
                  <a:lnTo>
                    <a:pt x="239560" y="1517383"/>
                  </a:lnTo>
                  <a:lnTo>
                    <a:pt x="273748" y="1517383"/>
                  </a:lnTo>
                  <a:lnTo>
                    <a:pt x="273748" y="1499400"/>
                  </a:lnTo>
                  <a:close/>
                </a:path>
                <a:path w="2428875" h="2274570">
                  <a:moveTo>
                    <a:pt x="342138" y="1643214"/>
                  </a:moveTo>
                  <a:lnTo>
                    <a:pt x="325043" y="1643214"/>
                  </a:lnTo>
                  <a:lnTo>
                    <a:pt x="334924" y="1650784"/>
                  </a:lnTo>
                  <a:lnTo>
                    <a:pt x="339991" y="1649945"/>
                  </a:lnTo>
                  <a:lnTo>
                    <a:pt x="341871" y="1645729"/>
                  </a:lnTo>
                  <a:lnTo>
                    <a:pt x="342138" y="1643214"/>
                  </a:lnTo>
                  <a:close/>
                </a:path>
                <a:path w="2428875" h="2274570">
                  <a:moveTo>
                    <a:pt x="359232" y="1391577"/>
                  </a:moveTo>
                  <a:lnTo>
                    <a:pt x="325043" y="1391577"/>
                  </a:lnTo>
                  <a:lnTo>
                    <a:pt x="325043" y="1409522"/>
                  </a:lnTo>
                  <a:lnTo>
                    <a:pt x="359232" y="1409522"/>
                  </a:lnTo>
                  <a:lnTo>
                    <a:pt x="359232" y="1391577"/>
                  </a:lnTo>
                  <a:close/>
                </a:path>
                <a:path w="2428875" h="2274570">
                  <a:moveTo>
                    <a:pt x="495985" y="1697113"/>
                  </a:moveTo>
                  <a:lnTo>
                    <a:pt x="486105" y="1689531"/>
                  </a:lnTo>
                  <a:lnTo>
                    <a:pt x="481025" y="1690370"/>
                  </a:lnTo>
                  <a:lnTo>
                    <a:pt x="479158" y="1694586"/>
                  </a:lnTo>
                  <a:lnTo>
                    <a:pt x="478891" y="1697113"/>
                  </a:lnTo>
                  <a:lnTo>
                    <a:pt x="495985" y="1697113"/>
                  </a:lnTo>
                  <a:close/>
                </a:path>
                <a:path w="2428875" h="2274570">
                  <a:moveTo>
                    <a:pt x="735545" y="187312"/>
                  </a:moveTo>
                  <a:lnTo>
                    <a:pt x="735279" y="174129"/>
                  </a:lnTo>
                  <a:lnTo>
                    <a:pt x="733412" y="162610"/>
                  </a:lnTo>
                  <a:lnTo>
                    <a:pt x="728332" y="154470"/>
                  </a:lnTo>
                  <a:lnTo>
                    <a:pt x="718451" y="151384"/>
                  </a:lnTo>
                  <a:lnTo>
                    <a:pt x="715518" y="162052"/>
                  </a:lnTo>
                  <a:lnTo>
                    <a:pt x="707771" y="169354"/>
                  </a:lnTo>
                  <a:lnTo>
                    <a:pt x="696810" y="176657"/>
                  </a:lnTo>
                  <a:lnTo>
                    <a:pt x="684263" y="187312"/>
                  </a:lnTo>
                  <a:lnTo>
                    <a:pt x="684263" y="205282"/>
                  </a:lnTo>
                  <a:lnTo>
                    <a:pt x="701357" y="205282"/>
                  </a:lnTo>
                  <a:lnTo>
                    <a:pt x="704291" y="202476"/>
                  </a:lnTo>
                  <a:lnTo>
                    <a:pt x="712038" y="196303"/>
                  </a:lnTo>
                  <a:lnTo>
                    <a:pt x="722998" y="190119"/>
                  </a:lnTo>
                  <a:lnTo>
                    <a:pt x="735279" y="187375"/>
                  </a:lnTo>
                  <a:lnTo>
                    <a:pt x="735545" y="187312"/>
                  </a:lnTo>
                  <a:close/>
                </a:path>
                <a:path w="2428875" h="2274570">
                  <a:moveTo>
                    <a:pt x="786828" y="1822945"/>
                  </a:moveTo>
                  <a:lnTo>
                    <a:pt x="769734" y="1822945"/>
                  </a:lnTo>
                  <a:lnTo>
                    <a:pt x="769734" y="1840915"/>
                  </a:lnTo>
                  <a:lnTo>
                    <a:pt x="786828" y="1840915"/>
                  </a:lnTo>
                  <a:lnTo>
                    <a:pt x="786828" y="1822945"/>
                  </a:lnTo>
                  <a:close/>
                </a:path>
                <a:path w="2428875" h="2274570">
                  <a:moveTo>
                    <a:pt x="811136" y="389813"/>
                  </a:moveTo>
                  <a:lnTo>
                    <a:pt x="810336" y="378307"/>
                  </a:lnTo>
                  <a:lnTo>
                    <a:pt x="806335" y="370154"/>
                  </a:lnTo>
                  <a:lnTo>
                    <a:pt x="803922" y="367068"/>
                  </a:lnTo>
                  <a:lnTo>
                    <a:pt x="791108" y="369874"/>
                  </a:lnTo>
                  <a:lnTo>
                    <a:pt x="765467" y="382231"/>
                  </a:lnTo>
                  <a:lnTo>
                    <a:pt x="752640" y="385038"/>
                  </a:lnTo>
                  <a:lnTo>
                    <a:pt x="752906" y="398246"/>
                  </a:lnTo>
                  <a:lnTo>
                    <a:pt x="754773" y="409752"/>
                  </a:lnTo>
                  <a:lnTo>
                    <a:pt x="759853" y="417906"/>
                  </a:lnTo>
                  <a:lnTo>
                    <a:pt x="769734" y="420992"/>
                  </a:lnTo>
                  <a:lnTo>
                    <a:pt x="782294" y="418185"/>
                  </a:lnTo>
                  <a:lnTo>
                    <a:pt x="793242" y="412000"/>
                  </a:lnTo>
                  <a:lnTo>
                    <a:pt x="800989" y="405828"/>
                  </a:lnTo>
                  <a:lnTo>
                    <a:pt x="803922" y="403021"/>
                  </a:lnTo>
                  <a:lnTo>
                    <a:pt x="811136" y="389813"/>
                  </a:lnTo>
                  <a:close/>
                </a:path>
                <a:path w="2428875" h="2274570">
                  <a:moveTo>
                    <a:pt x="923594" y="1894840"/>
                  </a:moveTo>
                  <a:lnTo>
                    <a:pt x="906500" y="1894840"/>
                  </a:lnTo>
                  <a:lnTo>
                    <a:pt x="906500" y="1912797"/>
                  </a:lnTo>
                  <a:lnTo>
                    <a:pt x="923594" y="1912797"/>
                  </a:lnTo>
                  <a:lnTo>
                    <a:pt x="923594" y="1894840"/>
                  </a:lnTo>
                  <a:close/>
                </a:path>
                <a:path w="2428875" h="2274570">
                  <a:moveTo>
                    <a:pt x="923594" y="169354"/>
                  </a:moveTo>
                  <a:lnTo>
                    <a:pt x="906500" y="169354"/>
                  </a:lnTo>
                  <a:lnTo>
                    <a:pt x="903554" y="169646"/>
                  </a:lnTo>
                  <a:lnTo>
                    <a:pt x="895807" y="171602"/>
                  </a:lnTo>
                  <a:lnTo>
                    <a:pt x="884859" y="176936"/>
                  </a:lnTo>
                  <a:lnTo>
                    <a:pt x="872312" y="187312"/>
                  </a:lnTo>
                  <a:lnTo>
                    <a:pt x="872312" y="205282"/>
                  </a:lnTo>
                  <a:lnTo>
                    <a:pt x="889406" y="205282"/>
                  </a:lnTo>
                  <a:lnTo>
                    <a:pt x="895807" y="205105"/>
                  </a:lnTo>
                  <a:lnTo>
                    <a:pt x="899553" y="205003"/>
                  </a:lnTo>
                  <a:lnTo>
                    <a:pt x="906500" y="203034"/>
                  </a:lnTo>
                  <a:lnTo>
                    <a:pt x="913447" y="197700"/>
                  </a:lnTo>
                  <a:lnTo>
                    <a:pt x="923594" y="187312"/>
                  </a:lnTo>
                  <a:lnTo>
                    <a:pt x="923594" y="169354"/>
                  </a:lnTo>
                  <a:close/>
                </a:path>
                <a:path w="2428875" h="2274570">
                  <a:moveTo>
                    <a:pt x="987704" y="396278"/>
                  </a:moveTo>
                  <a:lnTo>
                    <a:pt x="984491" y="388137"/>
                  </a:lnTo>
                  <a:lnTo>
                    <a:pt x="974877" y="385038"/>
                  </a:lnTo>
                  <a:lnTo>
                    <a:pt x="962317" y="385318"/>
                  </a:lnTo>
                  <a:lnTo>
                    <a:pt x="951369" y="387286"/>
                  </a:lnTo>
                  <a:lnTo>
                    <a:pt x="943622" y="392620"/>
                  </a:lnTo>
                  <a:lnTo>
                    <a:pt x="940689" y="403021"/>
                  </a:lnTo>
                  <a:lnTo>
                    <a:pt x="933475" y="416217"/>
                  </a:lnTo>
                  <a:lnTo>
                    <a:pt x="934275" y="427723"/>
                  </a:lnTo>
                  <a:lnTo>
                    <a:pt x="938288" y="435864"/>
                  </a:lnTo>
                  <a:lnTo>
                    <a:pt x="940689" y="438950"/>
                  </a:lnTo>
                  <a:lnTo>
                    <a:pt x="953236" y="436143"/>
                  </a:lnTo>
                  <a:lnTo>
                    <a:pt x="964196" y="429971"/>
                  </a:lnTo>
                  <a:lnTo>
                    <a:pt x="971943" y="423799"/>
                  </a:lnTo>
                  <a:lnTo>
                    <a:pt x="974877" y="420992"/>
                  </a:lnTo>
                  <a:lnTo>
                    <a:pt x="984491" y="407797"/>
                  </a:lnTo>
                  <a:lnTo>
                    <a:pt x="987704" y="396278"/>
                  </a:lnTo>
                  <a:close/>
                </a:path>
                <a:path w="2428875" h="2274570">
                  <a:moveTo>
                    <a:pt x="1060348" y="1984692"/>
                  </a:moveTo>
                  <a:lnTo>
                    <a:pt x="1043254" y="1984692"/>
                  </a:lnTo>
                  <a:lnTo>
                    <a:pt x="1043254" y="2002675"/>
                  </a:lnTo>
                  <a:lnTo>
                    <a:pt x="1060348" y="2002675"/>
                  </a:lnTo>
                  <a:lnTo>
                    <a:pt x="1060348" y="1984692"/>
                  </a:lnTo>
                  <a:close/>
                </a:path>
                <a:path w="2428875" h="2274570">
                  <a:moveTo>
                    <a:pt x="1094536" y="187312"/>
                  </a:moveTo>
                  <a:lnTo>
                    <a:pt x="1060348" y="205282"/>
                  </a:lnTo>
                  <a:lnTo>
                    <a:pt x="1053134" y="218490"/>
                  </a:lnTo>
                  <a:lnTo>
                    <a:pt x="1053947" y="230009"/>
                  </a:lnTo>
                  <a:lnTo>
                    <a:pt x="1057948" y="238150"/>
                  </a:lnTo>
                  <a:lnTo>
                    <a:pt x="1060348" y="241236"/>
                  </a:lnTo>
                  <a:lnTo>
                    <a:pt x="1072908" y="238429"/>
                  </a:lnTo>
                  <a:lnTo>
                    <a:pt x="1083856" y="232244"/>
                  </a:lnTo>
                  <a:lnTo>
                    <a:pt x="1091603" y="226072"/>
                  </a:lnTo>
                  <a:lnTo>
                    <a:pt x="1094536" y="223266"/>
                  </a:lnTo>
                  <a:lnTo>
                    <a:pt x="1094536" y="187312"/>
                  </a:lnTo>
                  <a:close/>
                </a:path>
                <a:path w="2428875" h="2274570">
                  <a:moveTo>
                    <a:pt x="1145832" y="420992"/>
                  </a:moveTo>
                  <a:lnTo>
                    <a:pt x="1133271" y="421271"/>
                  </a:lnTo>
                  <a:lnTo>
                    <a:pt x="1122324" y="423240"/>
                  </a:lnTo>
                  <a:lnTo>
                    <a:pt x="1114577" y="428561"/>
                  </a:lnTo>
                  <a:lnTo>
                    <a:pt x="1111643" y="438950"/>
                  </a:lnTo>
                  <a:lnTo>
                    <a:pt x="1102017" y="452145"/>
                  </a:lnTo>
                  <a:lnTo>
                    <a:pt x="1098816" y="463664"/>
                  </a:lnTo>
                  <a:lnTo>
                    <a:pt x="1102017" y="471805"/>
                  </a:lnTo>
                  <a:lnTo>
                    <a:pt x="1111643" y="474891"/>
                  </a:lnTo>
                  <a:lnTo>
                    <a:pt x="1124191" y="474611"/>
                  </a:lnTo>
                  <a:lnTo>
                    <a:pt x="1135138" y="472643"/>
                  </a:lnTo>
                  <a:lnTo>
                    <a:pt x="1142885" y="467309"/>
                  </a:lnTo>
                  <a:lnTo>
                    <a:pt x="1145832" y="456920"/>
                  </a:lnTo>
                  <a:lnTo>
                    <a:pt x="1145832" y="420992"/>
                  </a:lnTo>
                  <a:close/>
                </a:path>
                <a:path w="2428875" h="2274570">
                  <a:moveTo>
                    <a:pt x="1197114" y="2074570"/>
                  </a:moveTo>
                  <a:lnTo>
                    <a:pt x="1180020" y="2074570"/>
                  </a:lnTo>
                  <a:lnTo>
                    <a:pt x="1180020" y="2092540"/>
                  </a:lnTo>
                  <a:lnTo>
                    <a:pt x="1197114" y="2092540"/>
                  </a:lnTo>
                  <a:lnTo>
                    <a:pt x="1197114" y="2074570"/>
                  </a:lnTo>
                  <a:close/>
                </a:path>
                <a:path w="2428875" h="2274570">
                  <a:moveTo>
                    <a:pt x="1209929" y="9829"/>
                  </a:moveTo>
                  <a:lnTo>
                    <a:pt x="1206728" y="7861"/>
                  </a:lnTo>
                  <a:lnTo>
                    <a:pt x="1197114" y="7581"/>
                  </a:lnTo>
                  <a:lnTo>
                    <a:pt x="1194447" y="0"/>
                  </a:lnTo>
                  <a:lnTo>
                    <a:pt x="1167193" y="25552"/>
                  </a:lnTo>
                  <a:lnTo>
                    <a:pt x="1170406" y="32854"/>
                  </a:lnTo>
                  <a:lnTo>
                    <a:pt x="1180020" y="43535"/>
                  </a:lnTo>
                  <a:lnTo>
                    <a:pt x="1197114" y="25552"/>
                  </a:lnTo>
                  <a:lnTo>
                    <a:pt x="1206728" y="15163"/>
                  </a:lnTo>
                  <a:lnTo>
                    <a:pt x="1209929" y="9829"/>
                  </a:lnTo>
                  <a:close/>
                </a:path>
                <a:path w="2428875" h="2274570">
                  <a:moveTo>
                    <a:pt x="1255610" y="263982"/>
                  </a:moveTo>
                  <a:lnTo>
                    <a:pt x="1254810" y="252476"/>
                  </a:lnTo>
                  <a:lnTo>
                    <a:pt x="1250797" y="244322"/>
                  </a:lnTo>
                  <a:lnTo>
                    <a:pt x="1248397" y="241236"/>
                  </a:lnTo>
                  <a:lnTo>
                    <a:pt x="1239850" y="241477"/>
                  </a:lnTo>
                  <a:lnTo>
                    <a:pt x="1238250" y="241515"/>
                  </a:lnTo>
                  <a:lnTo>
                    <a:pt x="1231303" y="243484"/>
                  </a:lnTo>
                  <a:lnTo>
                    <a:pt x="1224356" y="248818"/>
                  </a:lnTo>
                  <a:lnTo>
                    <a:pt x="1214208" y="259219"/>
                  </a:lnTo>
                  <a:lnTo>
                    <a:pt x="1214208" y="277190"/>
                  </a:lnTo>
                  <a:lnTo>
                    <a:pt x="1231303" y="277190"/>
                  </a:lnTo>
                  <a:lnTo>
                    <a:pt x="1233970" y="284772"/>
                  </a:lnTo>
                  <a:lnTo>
                    <a:pt x="1239850" y="283933"/>
                  </a:lnTo>
                  <a:lnTo>
                    <a:pt x="1245730" y="279717"/>
                  </a:lnTo>
                  <a:lnTo>
                    <a:pt x="1248397" y="277190"/>
                  </a:lnTo>
                  <a:lnTo>
                    <a:pt x="1255610" y="263982"/>
                  </a:lnTo>
                  <a:close/>
                </a:path>
                <a:path w="2428875" h="2274570">
                  <a:moveTo>
                    <a:pt x="1299908" y="474891"/>
                  </a:moveTo>
                  <a:lnTo>
                    <a:pt x="1265491" y="492874"/>
                  </a:lnTo>
                  <a:lnTo>
                    <a:pt x="1252677" y="517588"/>
                  </a:lnTo>
                  <a:lnTo>
                    <a:pt x="1255877" y="525729"/>
                  </a:lnTo>
                  <a:lnTo>
                    <a:pt x="1265491" y="528828"/>
                  </a:lnTo>
                  <a:lnTo>
                    <a:pt x="1275778" y="528535"/>
                  </a:lnTo>
                  <a:lnTo>
                    <a:pt x="1282788" y="526580"/>
                  </a:lnTo>
                  <a:lnTo>
                    <a:pt x="1289761" y="521233"/>
                  </a:lnTo>
                  <a:lnTo>
                    <a:pt x="1299908" y="510844"/>
                  </a:lnTo>
                  <a:lnTo>
                    <a:pt x="1299908" y="474891"/>
                  </a:lnTo>
                  <a:close/>
                </a:path>
                <a:path w="2428875" h="2274570">
                  <a:moveTo>
                    <a:pt x="1334096" y="2164435"/>
                  </a:moveTo>
                  <a:lnTo>
                    <a:pt x="1317002" y="2164435"/>
                  </a:lnTo>
                  <a:lnTo>
                    <a:pt x="1317002" y="2200389"/>
                  </a:lnTo>
                  <a:lnTo>
                    <a:pt x="1334096" y="2200389"/>
                  </a:lnTo>
                  <a:lnTo>
                    <a:pt x="1334096" y="2164435"/>
                  </a:lnTo>
                  <a:close/>
                </a:path>
                <a:path w="2428875" h="2274570">
                  <a:moveTo>
                    <a:pt x="1364018" y="70497"/>
                  </a:moveTo>
                  <a:lnTo>
                    <a:pt x="1360817" y="64312"/>
                  </a:lnTo>
                  <a:lnTo>
                    <a:pt x="1351191" y="61506"/>
                  </a:lnTo>
                  <a:lnTo>
                    <a:pt x="1334096" y="61506"/>
                  </a:lnTo>
                  <a:lnTo>
                    <a:pt x="1334096" y="79476"/>
                  </a:lnTo>
                  <a:lnTo>
                    <a:pt x="1326883" y="82296"/>
                  </a:lnTo>
                  <a:lnTo>
                    <a:pt x="1327696" y="88468"/>
                  </a:lnTo>
                  <a:lnTo>
                    <a:pt x="1331696" y="94653"/>
                  </a:lnTo>
                  <a:lnTo>
                    <a:pt x="1334096" y="97459"/>
                  </a:lnTo>
                  <a:lnTo>
                    <a:pt x="1351191" y="97459"/>
                  </a:lnTo>
                  <a:lnTo>
                    <a:pt x="1351191" y="79476"/>
                  </a:lnTo>
                  <a:lnTo>
                    <a:pt x="1360817" y="76669"/>
                  </a:lnTo>
                  <a:lnTo>
                    <a:pt x="1364018" y="70497"/>
                  </a:lnTo>
                  <a:close/>
                </a:path>
                <a:path w="2428875" h="2274570">
                  <a:moveTo>
                    <a:pt x="1402486" y="313143"/>
                  </a:moveTo>
                  <a:lnTo>
                    <a:pt x="1392326" y="313372"/>
                  </a:lnTo>
                  <a:lnTo>
                    <a:pt x="1389926" y="313423"/>
                  </a:lnTo>
                  <a:lnTo>
                    <a:pt x="1378978" y="315391"/>
                  </a:lnTo>
                  <a:lnTo>
                    <a:pt x="1371231" y="320725"/>
                  </a:lnTo>
                  <a:lnTo>
                    <a:pt x="1368285" y="331114"/>
                  </a:lnTo>
                  <a:lnTo>
                    <a:pt x="1368285" y="349084"/>
                  </a:lnTo>
                  <a:lnTo>
                    <a:pt x="1378445" y="348805"/>
                  </a:lnTo>
                  <a:lnTo>
                    <a:pt x="1385392" y="346849"/>
                  </a:lnTo>
                  <a:lnTo>
                    <a:pt x="1392326" y="341503"/>
                  </a:lnTo>
                  <a:lnTo>
                    <a:pt x="1402486" y="331114"/>
                  </a:lnTo>
                  <a:lnTo>
                    <a:pt x="1402486" y="313143"/>
                  </a:lnTo>
                  <a:close/>
                </a:path>
                <a:path w="2428875" h="2274570">
                  <a:moveTo>
                    <a:pt x="1436674" y="564769"/>
                  </a:moveTo>
                  <a:lnTo>
                    <a:pt x="1426514" y="557187"/>
                  </a:lnTo>
                  <a:lnTo>
                    <a:pt x="1419580" y="558038"/>
                  </a:lnTo>
                  <a:lnTo>
                    <a:pt x="1412633" y="562241"/>
                  </a:lnTo>
                  <a:lnTo>
                    <a:pt x="1402753" y="564705"/>
                  </a:lnTo>
                  <a:lnTo>
                    <a:pt x="1402486" y="564769"/>
                  </a:lnTo>
                  <a:lnTo>
                    <a:pt x="1402753" y="575449"/>
                  </a:lnTo>
                  <a:lnTo>
                    <a:pt x="1404620" y="582752"/>
                  </a:lnTo>
                  <a:lnTo>
                    <a:pt x="1409687" y="590054"/>
                  </a:lnTo>
                  <a:lnTo>
                    <a:pt x="1419580" y="600722"/>
                  </a:lnTo>
                  <a:lnTo>
                    <a:pt x="1436674" y="600722"/>
                  </a:lnTo>
                  <a:lnTo>
                    <a:pt x="1436674" y="564769"/>
                  </a:lnTo>
                  <a:close/>
                </a:path>
                <a:path w="2428875" h="2274570">
                  <a:moveTo>
                    <a:pt x="1470863" y="2272284"/>
                  </a:moveTo>
                  <a:lnTo>
                    <a:pt x="1453769" y="2272284"/>
                  </a:lnTo>
                  <a:lnTo>
                    <a:pt x="1448562" y="2274303"/>
                  </a:lnTo>
                  <a:lnTo>
                    <a:pt x="1470863" y="2274303"/>
                  </a:lnTo>
                  <a:lnTo>
                    <a:pt x="1470863" y="2272284"/>
                  </a:lnTo>
                  <a:close/>
                </a:path>
                <a:path w="2428875" h="2274570">
                  <a:moveTo>
                    <a:pt x="1505051" y="151384"/>
                  </a:moveTo>
                  <a:lnTo>
                    <a:pt x="1487957" y="151384"/>
                  </a:lnTo>
                  <a:lnTo>
                    <a:pt x="1485290" y="143802"/>
                  </a:lnTo>
                  <a:lnTo>
                    <a:pt x="1479410" y="144640"/>
                  </a:lnTo>
                  <a:lnTo>
                    <a:pt x="1473530" y="148856"/>
                  </a:lnTo>
                  <a:lnTo>
                    <a:pt x="1470863" y="151384"/>
                  </a:lnTo>
                  <a:lnTo>
                    <a:pt x="1470863" y="169354"/>
                  </a:lnTo>
                  <a:lnTo>
                    <a:pt x="1481010" y="176936"/>
                  </a:lnTo>
                  <a:lnTo>
                    <a:pt x="1487957" y="176085"/>
                  </a:lnTo>
                  <a:lnTo>
                    <a:pt x="1494904" y="171881"/>
                  </a:lnTo>
                  <a:lnTo>
                    <a:pt x="1505051" y="169354"/>
                  </a:lnTo>
                  <a:lnTo>
                    <a:pt x="1505051" y="151384"/>
                  </a:lnTo>
                  <a:close/>
                </a:path>
                <a:path w="2428875" h="2274570">
                  <a:moveTo>
                    <a:pt x="1539240" y="403021"/>
                  </a:moveTo>
                  <a:lnTo>
                    <a:pt x="1529092" y="395439"/>
                  </a:lnTo>
                  <a:lnTo>
                    <a:pt x="1522412" y="396240"/>
                  </a:lnTo>
                  <a:lnTo>
                    <a:pt x="1522145" y="396278"/>
                  </a:lnTo>
                  <a:lnTo>
                    <a:pt x="1515198" y="400494"/>
                  </a:lnTo>
                  <a:lnTo>
                    <a:pt x="1505051" y="403021"/>
                  </a:lnTo>
                  <a:lnTo>
                    <a:pt x="1505051" y="420992"/>
                  </a:lnTo>
                  <a:lnTo>
                    <a:pt x="1522145" y="420992"/>
                  </a:lnTo>
                  <a:lnTo>
                    <a:pt x="1522412" y="428561"/>
                  </a:lnTo>
                  <a:lnTo>
                    <a:pt x="1524279" y="427723"/>
                  </a:lnTo>
                  <a:lnTo>
                    <a:pt x="1529359" y="423519"/>
                  </a:lnTo>
                  <a:lnTo>
                    <a:pt x="1539240" y="420992"/>
                  </a:lnTo>
                  <a:lnTo>
                    <a:pt x="1539240" y="403021"/>
                  </a:lnTo>
                  <a:close/>
                </a:path>
                <a:path w="2428875" h="2274570">
                  <a:moveTo>
                    <a:pt x="1573428" y="636676"/>
                  </a:moveTo>
                  <a:lnTo>
                    <a:pt x="1563281" y="636955"/>
                  </a:lnTo>
                  <a:lnTo>
                    <a:pt x="1556334" y="638924"/>
                  </a:lnTo>
                  <a:lnTo>
                    <a:pt x="1549387" y="644258"/>
                  </a:lnTo>
                  <a:lnTo>
                    <a:pt x="1539240" y="654646"/>
                  </a:lnTo>
                  <a:lnTo>
                    <a:pt x="1539240" y="672630"/>
                  </a:lnTo>
                  <a:lnTo>
                    <a:pt x="1573428" y="672630"/>
                  </a:lnTo>
                  <a:lnTo>
                    <a:pt x="1573428" y="636676"/>
                  </a:lnTo>
                  <a:close/>
                </a:path>
                <a:path w="2428875" h="2274570">
                  <a:moveTo>
                    <a:pt x="1631924" y="256400"/>
                  </a:moveTo>
                  <a:lnTo>
                    <a:pt x="1631124" y="250228"/>
                  </a:lnTo>
                  <a:lnTo>
                    <a:pt x="1627124" y="244043"/>
                  </a:lnTo>
                  <a:lnTo>
                    <a:pt x="1624711" y="241236"/>
                  </a:lnTo>
                  <a:lnTo>
                    <a:pt x="1607616" y="241236"/>
                  </a:lnTo>
                  <a:lnTo>
                    <a:pt x="1607616" y="259219"/>
                  </a:lnTo>
                  <a:lnTo>
                    <a:pt x="1617510" y="269328"/>
                  </a:lnTo>
                  <a:lnTo>
                    <a:pt x="1622577" y="272694"/>
                  </a:lnTo>
                  <a:lnTo>
                    <a:pt x="1624444" y="269328"/>
                  </a:lnTo>
                  <a:lnTo>
                    <a:pt x="1624711" y="259219"/>
                  </a:lnTo>
                  <a:lnTo>
                    <a:pt x="1631924" y="256400"/>
                  </a:lnTo>
                  <a:close/>
                </a:path>
                <a:path w="2428875" h="2274570">
                  <a:moveTo>
                    <a:pt x="1666113" y="508038"/>
                  </a:moveTo>
                  <a:lnTo>
                    <a:pt x="1665312" y="501853"/>
                  </a:lnTo>
                  <a:lnTo>
                    <a:pt x="1661312" y="495681"/>
                  </a:lnTo>
                  <a:lnTo>
                    <a:pt x="1658912" y="492874"/>
                  </a:lnTo>
                  <a:lnTo>
                    <a:pt x="1641805" y="492874"/>
                  </a:lnTo>
                  <a:lnTo>
                    <a:pt x="1641805" y="510844"/>
                  </a:lnTo>
                  <a:lnTo>
                    <a:pt x="1651698" y="520954"/>
                  </a:lnTo>
                  <a:lnTo>
                    <a:pt x="1656765" y="524332"/>
                  </a:lnTo>
                  <a:lnTo>
                    <a:pt x="1658645" y="520954"/>
                  </a:lnTo>
                  <a:lnTo>
                    <a:pt x="1658912" y="510844"/>
                  </a:lnTo>
                  <a:lnTo>
                    <a:pt x="1666113" y="508038"/>
                  </a:lnTo>
                  <a:close/>
                </a:path>
                <a:path w="2428875" h="2274570">
                  <a:moveTo>
                    <a:pt x="1705914" y="753491"/>
                  </a:moveTo>
                  <a:lnTo>
                    <a:pt x="1702714" y="747318"/>
                  </a:lnTo>
                  <a:lnTo>
                    <a:pt x="1693100" y="744499"/>
                  </a:lnTo>
                  <a:lnTo>
                    <a:pt x="1690420" y="736917"/>
                  </a:lnTo>
                  <a:lnTo>
                    <a:pt x="1684553" y="737768"/>
                  </a:lnTo>
                  <a:lnTo>
                    <a:pt x="1678673" y="741972"/>
                  </a:lnTo>
                  <a:lnTo>
                    <a:pt x="1676006" y="744499"/>
                  </a:lnTo>
                  <a:lnTo>
                    <a:pt x="1676006" y="762482"/>
                  </a:lnTo>
                  <a:lnTo>
                    <a:pt x="1685886" y="770064"/>
                  </a:lnTo>
                  <a:lnTo>
                    <a:pt x="1690420" y="769315"/>
                  </a:lnTo>
                  <a:lnTo>
                    <a:pt x="1690954" y="769226"/>
                  </a:lnTo>
                  <a:lnTo>
                    <a:pt x="1692833" y="765009"/>
                  </a:lnTo>
                  <a:lnTo>
                    <a:pt x="1693100" y="762482"/>
                  </a:lnTo>
                  <a:lnTo>
                    <a:pt x="1702714" y="759675"/>
                  </a:lnTo>
                  <a:lnTo>
                    <a:pt x="1705914" y="753491"/>
                  </a:lnTo>
                  <a:close/>
                </a:path>
                <a:path w="2428875" h="2274570">
                  <a:moveTo>
                    <a:pt x="1727288" y="97459"/>
                  </a:moveTo>
                  <a:lnTo>
                    <a:pt x="1710194" y="97459"/>
                  </a:lnTo>
                  <a:lnTo>
                    <a:pt x="1700580" y="100266"/>
                  </a:lnTo>
                  <a:lnTo>
                    <a:pt x="1697367" y="106451"/>
                  </a:lnTo>
                  <a:lnTo>
                    <a:pt x="1700580" y="112623"/>
                  </a:lnTo>
                  <a:lnTo>
                    <a:pt x="1710194" y="115430"/>
                  </a:lnTo>
                  <a:lnTo>
                    <a:pt x="1727288" y="115430"/>
                  </a:lnTo>
                  <a:lnTo>
                    <a:pt x="1727288" y="97459"/>
                  </a:lnTo>
                  <a:close/>
                </a:path>
                <a:path w="2428875" h="2274570">
                  <a:moveTo>
                    <a:pt x="1757197" y="358076"/>
                  </a:moveTo>
                  <a:lnTo>
                    <a:pt x="1753997" y="351904"/>
                  </a:lnTo>
                  <a:lnTo>
                    <a:pt x="1744383" y="349084"/>
                  </a:lnTo>
                  <a:lnTo>
                    <a:pt x="1727288" y="349084"/>
                  </a:lnTo>
                  <a:lnTo>
                    <a:pt x="1727288" y="367068"/>
                  </a:lnTo>
                  <a:lnTo>
                    <a:pt x="1744383" y="367068"/>
                  </a:lnTo>
                  <a:lnTo>
                    <a:pt x="1753997" y="364261"/>
                  </a:lnTo>
                  <a:lnTo>
                    <a:pt x="1757197" y="358076"/>
                  </a:lnTo>
                  <a:close/>
                </a:path>
                <a:path w="2428875" h="2274570">
                  <a:moveTo>
                    <a:pt x="1791398" y="609714"/>
                  </a:moveTo>
                  <a:lnTo>
                    <a:pt x="1788185" y="603529"/>
                  </a:lnTo>
                  <a:lnTo>
                    <a:pt x="1778571" y="600722"/>
                  </a:lnTo>
                  <a:lnTo>
                    <a:pt x="1761477" y="600722"/>
                  </a:lnTo>
                  <a:lnTo>
                    <a:pt x="1761477" y="618705"/>
                  </a:lnTo>
                  <a:lnTo>
                    <a:pt x="1778571" y="618705"/>
                  </a:lnTo>
                  <a:lnTo>
                    <a:pt x="1788185" y="615886"/>
                  </a:lnTo>
                  <a:lnTo>
                    <a:pt x="1791398" y="609714"/>
                  </a:lnTo>
                  <a:close/>
                </a:path>
                <a:path w="2428875" h="2274570">
                  <a:moveTo>
                    <a:pt x="1911286" y="717537"/>
                  </a:moveTo>
                  <a:lnTo>
                    <a:pt x="1908086" y="711365"/>
                  </a:lnTo>
                  <a:lnTo>
                    <a:pt x="1898459" y="708558"/>
                  </a:lnTo>
                  <a:lnTo>
                    <a:pt x="1881136" y="708558"/>
                  </a:lnTo>
                  <a:lnTo>
                    <a:pt x="1881136" y="726528"/>
                  </a:lnTo>
                  <a:lnTo>
                    <a:pt x="1898459" y="726528"/>
                  </a:lnTo>
                  <a:lnTo>
                    <a:pt x="1908086" y="723722"/>
                  </a:lnTo>
                  <a:lnTo>
                    <a:pt x="1911286" y="717537"/>
                  </a:lnTo>
                  <a:close/>
                </a:path>
                <a:path w="2428875" h="2274570">
                  <a:moveTo>
                    <a:pt x="2018131" y="816406"/>
                  </a:moveTo>
                  <a:lnTo>
                    <a:pt x="2001037" y="816406"/>
                  </a:lnTo>
                  <a:lnTo>
                    <a:pt x="2001037" y="834377"/>
                  </a:lnTo>
                  <a:lnTo>
                    <a:pt x="2010918" y="844499"/>
                  </a:lnTo>
                  <a:lnTo>
                    <a:pt x="2015998" y="847864"/>
                  </a:lnTo>
                  <a:lnTo>
                    <a:pt x="2017864" y="844499"/>
                  </a:lnTo>
                  <a:lnTo>
                    <a:pt x="2018131" y="834377"/>
                  </a:lnTo>
                  <a:lnTo>
                    <a:pt x="2018131" y="816406"/>
                  </a:lnTo>
                  <a:close/>
                </a:path>
                <a:path w="2428875" h="2274570">
                  <a:moveTo>
                    <a:pt x="2099335" y="717537"/>
                  </a:moveTo>
                  <a:lnTo>
                    <a:pt x="2096122" y="711365"/>
                  </a:lnTo>
                  <a:lnTo>
                    <a:pt x="2086508" y="708558"/>
                  </a:lnTo>
                  <a:lnTo>
                    <a:pt x="2079294" y="711365"/>
                  </a:lnTo>
                  <a:lnTo>
                    <a:pt x="2080094" y="717537"/>
                  </a:lnTo>
                  <a:lnTo>
                    <a:pt x="2084108" y="723722"/>
                  </a:lnTo>
                  <a:lnTo>
                    <a:pt x="2086508" y="726528"/>
                  </a:lnTo>
                  <a:lnTo>
                    <a:pt x="2096122" y="723722"/>
                  </a:lnTo>
                  <a:lnTo>
                    <a:pt x="2099335" y="717537"/>
                  </a:lnTo>
                  <a:close/>
                </a:path>
                <a:path w="2428875" h="2274570">
                  <a:moveTo>
                    <a:pt x="2206180" y="834377"/>
                  </a:moveTo>
                  <a:lnTo>
                    <a:pt x="2189086" y="834377"/>
                  </a:lnTo>
                  <a:lnTo>
                    <a:pt x="2189086" y="852360"/>
                  </a:lnTo>
                  <a:lnTo>
                    <a:pt x="2206180" y="852360"/>
                  </a:lnTo>
                  <a:lnTo>
                    <a:pt x="2206180" y="834377"/>
                  </a:lnTo>
                  <a:close/>
                </a:path>
                <a:path w="2428875" h="2274570">
                  <a:moveTo>
                    <a:pt x="2274557" y="744499"/>
                  </a:moveTo>
                  <a:lnTo>
                    <a:pt x="2257463" y="744499"/>
                  </a:lnTo>
                  <a:lnTo>
                    <a:pt x="2257463" y="762482"/>
                  </a:lnTo>
                  <a:lnTo>
                    <a:pt x="2274557" y="762482"/>
                  </a:lnTo>
                  <a:lnTo>
                    <a:pt x="2274557" y="744499"/>
                  </a:lnTo>
                  <a:close/>
                </a:path>
                <a:path w="2428875" h="2274570">
                  <a:moveTo>
                    <a:pt x="2325840" y="654646"/>
                  </a:moveTo>
                  <a:lnTo>
                    <a:pt x="2308745" y="654646"/>
                  </a:lnTo>
                  <a:lnTo>
                    <a:pt x="2308745" y="672630"/>
                  </a:lnTo>
                  <a:lnTo>
                    <a:pt x="2325840" y="672630"/>
                  </a:lnTo>
                  <a:lnTo>
                    <a:pt x="2325840" y="654646"/>
                  </a:lnTo>
                  <a:close/>
                </a:path>
                <a:path w="2428875" h="2274570">
                  <a:moveTo>
                    <a:pt x="2377122" y="870331"/>
                  </a:moveTo>
                  <a:lnTo>
                    <a:pt x="2360028" y="870331"/>
                  </a:lnTo>
                  <a:lnTo>
                    <a:pt x="2360028" y="888314"/>
                  </a:lnTo>
                  <a:lnTo>
                    <a:pt x="2377122" y="888314"/>
                  </a:lnTo>
                  <a:lnTo>
                    <a:pt x="2377122" y="870331"/>
                  </a:lnTo>
                  <a:close/>
                </a:path>
                <a:path w="2428875" h="2274570">
                  <a:moveTo>
                    <a:pt x="2428405" y="798436"/>
                  </a:moveTo>
                  <a:lnTo>
                    <a:pt x="2411311" y="798436"/>
                  </a:lnTo>
                  <a:lnTo>
                    <a:pt x="2411311" y="816406"/>
                  </a:lnTo>
                  <a:lnTo>
                    <a:pt x="2428405" y="816406"/>
                  </a:lnTo>
                  <a:lnTo>
                    <a:pt x="2428405" y="798436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288" y="4950757"/>
              <a:ext cx="65174" cy="7187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176813" y="4771001"/>
              <a:ext cx="58419" cy="53975"/>
            </a:xfrm>
            <a:custGeom>
              <a:avLst/>
              <a:gdLst/>
              <a:ahLst/>
              <a:cxnLst/>
              <a:rect l="l" t="t" r="r" b="b"/>
              <a:pathLst>
                <a:path w="58419" h="53975">
                  <a:moveTo>
                    <a:pt x="0" y="38759"/>
                  </a:moveTo>
                  <a:lnTo>
                    <a:pt x="2671" y="44938"/>
                  </a:lnTo>
                  <a:lnTo>
                    <a:pt x="11752" y="51117"/>
                  </a:lnTo>
                  <a:lnTo>
                    <a:pt x="24039" y="53926"/>
                  </a:lnTo>
                  <a:lnTo>
                    <a:pt x="58229" y="17975"/>
                  </a:lnTo>
                  <a:lnTo>
                    <a:pt x="58229" y="0"/>
                  </a:lnTo>
                  <a:lnTo>
                    <a:pt x="41134" y="0"/>
                  </a:lnTo>
                  <a:lnTo>
                    <a:pt x="28580" y="3089"/>
                  </a:lnTo>
                  <a:lnTo>
                    <a:pt x="17629" y="11234"/>
                  </a:lnTo>
                  <a:lnTo>
                    <a:pt x="9883" y="22750"/>
                  </a:lnTo>
                  <a:lnTo>
                    <a:pt x="6944" y="35951"/>
                  </a:lnTo>
                  <a:lnTo>
                    <a:pt x="0" y="38759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6998" y="4986708"/>
              <a:ext cx="75324" cy="7187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90891" y="4591278"/>
              <a:ext cx="1642110" cy="1797685"/>
            </a:xfrm>
            <a:custGeom>
              <a:avLst/>
              <a:gdLst/>
              <a:ahLst/>
              <a:cxnLst/>
              <a:rect l="l" t="t" r="r" b="b"/>
              <a:pathLst>
                <a:path w="1642110" h="1797685">
                  <a:moveTo>
                    <a:pt x="7213" y="1779689"/>
                  </a:moveTo>
                  <a:lnTo>
                    <a:pt x="2400" y="1779498"/>
                  </a:lnTo>
                  <a:lnTo>
                    <a:pt x="0" y="1779409"/>
                  </a:lnTo>
                  <a:lnTo>
                    <a:pt x="0" y="1797380"/>
                  </a:lnTo>
                  <a:lnTo>
                    <a:pt x="2400" y="1786991"/>
                  </a:lnTo>
                  <a:lnTo>
                    <a:pt x="6413" y="1781657"/>
                  </a:lnTo>
                  <a:lnTo>
                    <a:pt x="7213" y="1779689"/>
                  </a:lnTo>
                  <a:close/>
                </a:path>
                <a:path w="1642110" h="1797685">
                  <a:moveTo>
                    <a:pt x="461568" y="1527771"/>
                  </a:moveTo>
                  <a:lnTo>
                    <a:pt x="444461" y="1527771"/>
                  </a:lnTo>
                  <a:lnTo>
                    <a:pt x="444461" y="1545755"/>
                  </a:lnTo>
                  <a:lnTo>
                    <a:pt x="461568" y="1527771"/>
                  </a:lnTo>
                  <a:close/>
                </a:path>
                <a:path w="1642110" h="1797685">
                  <a:moveTo>
                    <a:pt x="512851" y="1617649"/>
                  </a:moveTo>
                  <a:lnTo>
                    <a:pt x="495757" y="1617649"/>
                  </a:lnTo>
                  <a:lnTo>
                    <a:pt x="495757" y="1635633"/>
                  </a:lnTo>
                  <a:lnTo>
                    <a:pt x="512851" y="1617649"/>
                  </a:lnTo>
                  <a:close/>
                </a:path>
                <a:path w="1642110" h="1797685">
                  <a:moveTo>
                    <a:pt x="529945" y="1419923"/>
                  </a:moveTo>
                  <a:lnTo>
                    <a:pt x="512851" y="1419923"/>
                  </a:lnTo>
                  <a:lnTo>
                    <a:pt x="512851" y="1437894"/>
                  </a:lnTo>
                  <a:lnTo>
                    <a:pt x="529945" y="1437894"/>
                  </a:lnTo>
                  <a:lnTo>
                    <a:pt x="529945" y="1419923"/>
                  </a:lnTo>
                  <a:close/>
                </a:path>
                <a:path w="1642110" h="1797685">
                  <a:moveTo>
                    <a:pt x="547039" y="1581696"/>
                  </a:moveTo>
                  <a:lnTo>
                    <a:pt x="529945" y="1581696"/>
                  </a:lnTo>
                  <a:lnTo>
                    <a:pt x="532612" y="1591818"/>
                  </a:lnTo>
                  <a:lnTo>
                    <a:pt x="538492" y="1595183"/>
                  </a:lnTo>
                  <a:lnTo>
                    <a:pt x="544372" y="1591818"/>
                  </a:lnTo>
                  <a:lnTo>
                    <a:pt x="547039" y="1581696"/>
                  </a:lnTo>
                  <a:close/>
                </a:path>
                <a:path w="1642110" h="1797685">
                  <a:moveTo>
                    <a:pt x="615645" y="1509801"/>
                  </a:moveTo>
                  <a:lnTo>
                    <a:pt x="598322" y="1527771"/>
                  </a:lnTo>
                  <a:lnTo>
                    <a:pt x="615645" y="1527771"/>
                  </a:lnTo>
                  <a:lnTo>
                    <a:pt x="615645" y="1509801"/>
                  </a:lnTo>
                  <a:close/>
                </a:path>
                <a:path w="1642110" h="1797685">
                  <a:moveTo>
                    <a:pt x="684022" y="1419923"/>
                  </a:moveTo>
                  <a:lnTo>
                    <a:pt x="673874" y="1430312"/>
                  </a:lnTo>
                  <a:lnTo>
                    <a:pt x="666927" y="1435646"/>
                  </a:lnTo>
                  <a:lnTo>
                    <a:pt x="659980" y="1437614"/>
                  </a:lnTo>
                  <a:lnTo>
                    <a:pt x="649833" y="1437894"/>
                  </a:lnTo>
                  <a:lnTo>
                    <a:pt x="684022" y="1437894"/>
                  </a:lnTo>
                  <a:lnTo>
                    <a:pt x="684022" y="1419923"/>
                  </a:lnTo>
                  <a:close/>
                </a:path>
                <a:path w="1642110" h="1797685">
                  <a:moveTo>
                    <a:pt x="701116" y="1581696"/>
                  </a:moveTo>
                  <a:lnTo>
                    <a:pt x="684022" y="1581696"/>
                  </a:lnTo>
                  <a:lnTo>
                    <a:pt x="684022" y="1599679"/>
                  </a:lnTo>
                  <a:lnTo>
                    <a:pt x="701116" y="1599679"/>
                  </a:lnTo>
                  <a:lnTo>
                    <a:pt x="701116" y="1581696"/>
                  </a:lnTo>
                  <a:close/>
                </a:path>
                <a:path w="1642110" h="1797685">
                  <a:moveTo>
                    <a:pt x="742518" y="25552"/>
                  </a:moveTo>
                  <a:lnTo>
                    <a:pt x="741718" y="20218"/>
                  </a:lnTo>
                  <a:lnTo>
                    <a:pt x="737717" y="18249"/>
                  </a:lnTo>
                  <a:lnTo>
                    <a:pt x="735304" y="17970"/>
                  </a:lnTo>
                  <a:lnTo>
                    <a:pt x="722757" y="31457"/>
                  </a:lnTo>
                  <a:lnTo>
                    <a:pt x="711809" y="44932"/>
                  </a:lnTo>
                  <a:lnTo>
                    <a:pt x="704062" y="58420"/>
                  </a:lnTo>
                  <a:lnTo>
                    <a:pt x="701116" y="71894"/>
                  </a:lnTo>
                  <a:lnTo>
                    <a:pt x="701382" y="74422"/>
                  </a:lnTo>
                  <a:lnTo>
                    <a:pt x="703262" y="78638"/>
                  </a:lnTo>
                  <a:lnTo>
                    <a:pt x="708329" y="79489"/>
                  </a:lnTo>
                  <a:lnTo>
                    <a:pt x="718210" y="71894"/>
                  </a:lnTo>
                  <a:lnTo>
                    <a:pt x="720890" y="58699"/>
                  </a:lnTo>
                  <a:lnTo>
                    <a:pt x="726757" y="47180"/>
                  </a:lnTo>
                  <a:lnTo>
                    <a:pt x="732637" y="39039"/>
                  </a:lnTo>
                  <a:lnTo>
                    <a:pt x="735304" y="35953"/>
                  </a:lnTo>
                  <a:lnTo>
                    <a:pt x="742518" y="25552"/>
                  </a:lnTo>
                  <a:close/>
                </a:path>
                <a:path w="1642110" h="1797685">
                  <a:moveTo>
                    <a:pt x="752411" y="1527771"/>
                  </a:moveTo>
                  <a:lnTo>
                    <a:pt x="735317" y="1527771"/>
                  </a:lnTo>
                  <a:lnTo>
                    <a:pt x="735317" y="1545755"/>
                  </a:lnTo>
                  <a:lnTo>
                    <a:pt x="752411" y="1545755"/>
                  </a:lnTo>
                  <a:lnTo>
                    <a:pt x="752411" y="1527771"/>
                  </a:lnTo>
                  <a:close/>
                </a:path>
                <a:path w="1642110" h="1797685">
                  <a:moveTo>
                    <a:pt x="752411" y="1312087"/>
                  </a:moveTo>
                  <a:lnTo>
                    <a:pt x="735317" y="1312087"/>
                  </a:lnTo>
                  <a:lnTo>
                    <a:pt x="735317" y="1330071"/>
                  </a:lnTo>
                  <a:lnTo>
                    <a:pt x="752411" y="1330071"/>
                  </a:lnTo>
                  <a:lnTo>
                    <a:pt x="752411" y="1312087"/>
                  </a:lnTo>
                  <a:close/>
                </a:path>
                <a:path w="1642110" h="1797685">
                  <a:moveTo>
                    <a:pt x="872070" y="1563725"/>
                  </a:moveTo>
                  <a:lnTo>
                    <a:pt x="864857" y="1566532"/>
                  </a:lnTo>
                  <a:lnTo>
                    <a:pt x="865657" y="1572717"/>
                  </a:lnTo>
                  <a:lnTo>
                    <a:pt x="869670" y="1578889"/>
                  </a:lnTo>
                  <a:lnTo>
                    <a:pt x="872070" y="1581696"/>
                  </a:lnTo>
                  <a:lnTo>
                    <a:pt x="872070" y="1563725"/>
                  </a:lnTo>
                  <a:close/>
                </a:path>
                <a:path w="1642110" h="1797685">
                  <a:moveTo>
                    <a:pt x="947394" y="115430"/>
                  </a:moveTo>
                  <a:lnTo>
                    <a:pt x="944727" y="110096"/>
                  </a:lnTo>
                  <a:lnTo>
                    <a:pt x="935647" y="108127"/>
                  </a:lnTo>
                  <a:lnTo>
                    <a:pt x="923353" y="107848"/>
                  </a:lnTo>
                  <a:lnTo>
                    <a:pt x="920419" y="121335"/>
                  </a:lnTo>
                  <a:lnTo>
                    <a:pt x="912672" y="134810"/>
                  </a:lnTo>
                  <a:lnTo>
                    <a:pt x="901725" y="148297"/>
                  </a:lnTo>
                  <a:lnTo>
                    <a:pt x="889165" y="161772"/>
                  </a:lnTo>
                  <a:lnTo>
                    <a:pt x="889431" y="164299"/>
                  </a:lnTo>
                  <a:lnTo>
                    <a:pt x="891298" y="168503"/>
                  </a:lnTo>
                  <a:lnTo>
                    <a:pt x="896378" y="169354"/>
                  </a:lnTo>
                  <a:lnTo>
                    <a:pt x="906259" y="161772"/>
                  </a:lnTo>
                  <a:lnTo>
                    <a:pt x="918819" y="158686"/>
                  </a:lnTo>
                  <a:lnTo>
                    <a:pt x="929767" y="150545"/>
                  </a:lnTo>
                  <a:lnTo>
                    <a:pt x="937514" y="139026"/>
                  </a:lnTo>
                  <a:lnTo>
                    <a:pt x="940447" y="125831"/>
                  </a:lnTo>
                  <a:lnTo>
                    <a:pt x="947394" y="115430"/>
                  </a:lnTo>
                  <a:close/>
                </a:path>
                <a:path w="1642110" h="1797685">
                  <a:moveTo>
                    <a:pt x="957541" y="1491818"/>
                  </a:moveTo>
                  <a:lnTo>
                    <a:pt x="940447" y="1491818"/>
                  </a:lnTo>
                  <a:lnTo>
                    <a:pt x="923353" y="1509801"/>
                  </a:lnTo>
                  <a:lnTo>
                    <a:pt x="957541" y="1509801"/>
                  </a:lnTo>
                  <a:lnTo>
                    <a:pt x="957541" y="1491818"/>
                  </a:lnTo>
                  <a:close/>
                </a:path>
                <a:path w="1642110" h="1797685">
                  <a:moveTo>
                    <a:pt x="1025931" y="1401940"/>
                  </a:moveTo>
                  <a:lnTo>
                    <a:pt x="1008837" y="1401940"/>
                  </a:lnTo>
                  <a:lnTo>
                    <a:pt x="1008837" y="1419923"/>
                  </a:lnTo>
                  <a:lnTo>
                    <a:pt x="1025931" y="1419923"/>
                  </a:lnTo>
                  <a:lnTo>
                    <a:pt x="1025931" y="1401940"/>
                  </a:lnTo>
                  <a:close/>
                </a:path>
                <a:path w="1642110" h="1797685">
                  <a:moveTo>
                    <a:pt x="1118349" y="223266"/>
                  </a:moveTo>
                  <a:lnTo>
                    <a:pt x="1115669" y="217932"/>
                  </a:lnTo>
                  <a:lnTo>
                    <a:pt x="1106589" y="215963"/>
                  </a:lnTo>
                  <a:lnTo>
                    <a:pt x="1094308" y="215684"/>
                  </a:lnTo>
                  <a:lnTo>
                    <a:pt x="1091374" y="229158"/>
                  </a:lnTo>
                  <a:lnTo>
                    <a:pt x="1083627" y="242646"/>
                  </a:lnTo>
                  <a:lnTo>
                    <a:pt x="1072667" y="256120"/>
                  </a:lnTo>
                  <a:lnTo>
                    <a:pt x="1060119" y="269608"/>
                  </a:lnTo>
                  <a:lnTo>
                    <a:pt x="1060386" y="272135"/>
                  </a:lnTo>
                  <a:lnTo>
                    <a:pt x="1062253" y="276352"/>
                  </a:lnTo>
                  <a:lnTo>
                    <a:pt x="1067333" y="277190"/>
                  </a:lnTo>
                  <a:lnTo>
                    <a:pt x="1077214" y="269608"/>
                  </a:lnTo>
                  <a:lnTo>
                    <a:pt x="1089761" y="266522"/>
                  </a:lnTo>
                  <a:lnTo>
                    <a:pt x="1100721" y="258368"/>
                  </a:lnTo>
                  <a:lnTo>
                    <a:pt x="1108468" y="246862"/>
                  </a:lnTo>
                  <a:lnTo>
                    <a:pt x="1111402" y="233654"/>
                  </a:lnTo>
                  <a:lnTo>
                    <a:pt x="1118349" y="223266"/>
                  </a:lnTo>
                  <a:close/>
                </a:path>
                <a:path w="1642110" h="1797685">
                  <a:moveTo>
                    <a:pt x="1272425" y="349097"/>
                  </a:moveTo>
                  <a:lnTo>
                    <a:pt x="1269758" y="343750"/>
                  </a:lnTo>
                  <a:lnTo>
                    <a:pt x="1260678" y="341795"/>
                  </a:lnTo>
                  <a:lnTo>
                    <a:pt x="1248384" y="341515"/>
                  </a:lnTo>
                  <a:lnTo>
                    <a:pt x="1235710" y="344601"/>
                  </a:lnTo>
                  <a:lnTo>
                    <a:pt x="1224686" y="352742"/>
                  </a:lnTo>
                  <a:lnTo>
                    <a:pt x="1216914" y="364261"/>
                  </a:lnTo>
                  <a:lnTo>
                    <a:pt x="1213967" y="377456"/>
                  </a:lnTo>
                  <a:lnTo>
                    <a:pt x="1207020" y="387858"/>
                  </a:lnTo>
                  <a:lnTo>
                    <a:pt x="1209700" y="393192"/>
                  </a:lnTo>
                  <a:lnTo>
                    <a:pt x="1218780" y="395160"/>
                  </a:lnTo>
                  <a:lnTo>
                    <a:pt x="1231061" y="395439"/>
                  </a:lnTo>
                  <a:lnTo>
                    <a:pt x="1243749" y="392341"/>
                  </a:lnTo>
                  <a:lnTo>
                    <a:pt x="1254772" y="384200"/>
                  </a:lnTo>
                  <a:lnTo>
                    <a:pt x="1262545" y="372681"/>
                  </a:lnTo>
                  <a:lnTo>
                    <a:pt x="1265478" y="359486"/>
                  </a:lnTo>
                  <a:lnTo>
                    <a:pt x="1272425" y="349097"/>
                  </a:lnTo>
                  <a:close/>
                </a:path>
                <a:path w="1642110" h="1797685">
                  <a:moveTo>
                    <a:pt x="1385150" y="89877"/>
                  </a:moveTo>
                  <a:lnTo>
                    <a:pt x="1384884" y="87350"/>
                  </a:lnTo>
                  <a:lnTo>
                    <a:pt x="1383017" y="83134"/>
                  </a:lnTo>
                  <a:lnTo>
                    <a:pt x="1377937" y="82296"/>
                  </a:lnTo>
                  <a:lnTo>
                    <a:pt x="1368056" y="89877"/>
                  </a:lnTo>
                  <a:lnTo>
                    <a:pt x="1333868" y="125831"/>
                  </a:lnTo>
                  <a:lnTo>
                    <a:pt x="1334135" y="128358"/>
                  </a:lnTo>
                  <a:lnTo>
                    <a:pt x="1336001" y="132562"/>
                  </a:lnTo>
                  <a:lnTo>
                    <a:pt x="1341081" y="133413"/>
                  </a:lnTo>
                  <a:lnTo>
                    <a:pt x="1350962" y="125831"/>
                  </a:lnTo>
                  <a:lnTo>
                    <a:pt x="1363510" y="122732"/>
                  </a:lnTo>
                  <a:lnTo>
                    <a:pt x="1374470" y="114592"/>
                  </a:lnTo>
                  <a:lnTo>
                    <a:pt x="1382217" y="103073"/>
                  </a:lnTo>
                  <a:lnTo>
                    <a:pt x="1385150" y="89877"/>
                  </a:lnTo>
                  <a:close/>
                </a:path>
                <a:path w="1642110" h="1797685">
                  <a:moveTo>
                    <a:pt x="1517637" y="242646"/>
                  </a:moveTo>
                  <a:lnTo>
                    <a:pt x="1514436" y="236461"/>
                  </a:lnTo>
                  <a:lnTo>
                    <a:pt x="1504810" y="233654"/>
                  </a:lnTo>
                  <a:lnTo>
                    <a:pt x="1491996" y="246862"/>
                  </a:lnTo>
                  <a:lnTo>
                    <a:pt x="1479169" y="258368"/>
                  </a:lnTo>
                  <a:lnTo>
                    <a:pt x="1466354" y="266522"/>
                  </a:lnTo>
                  <a:lnTo>
                    <a:pt x="1453527" y="269608"/>
                  </a:lnTo>
                  <a:lnTo>
                    <a:pt x="1453794" y="282524"/>
                  </a:lnTo>
                  <a:lnTo>
                    <a:pt x="1455661" y="292074"/>
                  </a:lnTo>
                  <a:lnTo>
                    <a:pt x="1460741" y="294881"/>
                  </a:lnTo>
                  <a:lnTo>
                    <a:pt x="1470621" y="287578"/>
                  </a:lnTo>
                  <a:lnTo>
                    <a:pt x="1483182" y="284492"/>
                  </a:lnTo>
                  <a:lnTo>
                    <a:pt x="1494129" y="276352"/>
                  </a:lnTo>
                  <a:lnTo>
                    <a:pt x="1501876" y="264833"/>
                  </a:lnTo>
                  <a:lnTo>
                    <a:pt x="1504810" y="251637"/>
                  </a:lnTo>
                  <a:lnTo>
                    <a:pt x="1514436" y="248818"/>
                  </a:lnTo>
                  <a:lnTo>
                    <a:pt x="1517637" y="242646"/>
                  </a:lnTo>
                  <a:close/>
                </a:path>
                <a:path w="1642110" h="1797685">
                  <a:moveTo>
                    <a:pt x="1641576" y="0"/>
                  </a:moveTo>
                  <a:lnTo>
                    <a:pt x="1624482" y="0"/>
                  </a:lnTo>
                  <a:lnTo>
                    <a:pt x="1614335" y="2806"/>
                  </a:lnTo>
                  <a:lnTo>
                    <a:pt x="1600441" y="15163"/>
                  </a:lnTo>
                  <a:lnTo>
                    <a:pt x="1590294" y="17970"/>
                  </a:lnTo>
                  <a:lnTo>
                    <a:pt x="1590294" y="35953"/>
                  </a:lnTo>
                  <a:lnTo>
                    <a:pt x="1607388" y="35953"/>
                  </a:lnTo>
                  <a:lnTo>
                    <a:pt x="1610321" y="33134"/>
                  </a:lnTo>
                  <a:lnTo>
                    <a:pt x="1618068" y="26962"/>
                  </a:lnTo>
                  <a:lnTo>
                    <a:pt x="1629016" y="20777"/>
                  </a:lnTo>
                  <a:lnTo>
                    <a:pt x="1641576" y="17970"/>
                  </a:lnTo>
                  <a:lnTo>
                    <a:pt x="1641576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762" y="4649088"/>
              <a:ext cx="7205345" cy="582930"/>
            </a:xfrm>
            <a:custGeom>
              <a:avLst/>
              <a:gdLst/>
              <a:ahLst/>
              <a:cxnLst/>
              <a:rect l="l" t="t" r="r" b="b"/>
              <a:pathLst>
                <a:path w="7205345" h="582929">
                  <a:moveTo>
                    <a:pt x="3887597" y="0"/>
                  </a:moveTo>
                  <a:lnTo>
                    <a:pt x="0" y="0"/>
                  </a:lnTo>
                  <a:lnTo>
                    <a:pt x="0" y="582930"/>
                  </a:lnTo>
                  <a:lnTo>
                    <a:pt x="3887597" y="582930"/>
                  </a:lnTo>
                  <a:lnTo>
                    <a:pt x="3887597" y="0"/>
                  </a:lnTo>
                  <a:close/>
                </a:path>
                <a:path w="7205345" h="582929">
                  <a:moveTo>
                    <a:pt x="7204773" y="0"/>
                  </a:moveTo>
                  <a:lnTo>
                    <a:pt x="3887660" y="0"/>
                  </a:lnTo>
                  <a:lnTo>
                    <a:pt x="3887660" y="582930"/>
                  </a:lnTo>
                  <a:lnTo>
                    <a:pt x="7204773" y="582930"/>
                  </a:lnTo>
                  <a:lnTo>
                    <a:pt x="7204773" y="0"/>
                  </a:lnTo>
                  <a:close/>
                </a:path>
              </a:pathLst>
            </a:custGeom>
            <a:solidFill>
              <a:srgbClr val="D7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4500531" y="4537343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0"/>
                </a:moveTo>
                <a:lnTo>
                  <a:pt x="0" y="17975"/>
                </a:lnTo>
                <a:lnTo>
                  <a:pt x="17095" y="17975"/>
                </a:lnTo>
                <a:lnTo>
                  <a:pt x="17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654" y="4411515"/>
            <a:ext cx="24765" cy="36195"/>
          </a:xfrm>
          <a:custGeom>
            <a:avLst/>
            <a:gdLst/>
            <a:ahLst/>
            <a:cxnLst/>
            <a:rect l="l" t="t" r="r" b="b"/>
            <a:pathLst>
              <a:path w="24764" h="36195">
                <a:moveTo>
                  <a:pt x="0" y="10620"/>
                </a:moveTo>
                <a:lnTo>
                  <a:pt x="801" y="17909"/>
                </a:lnTo>
                <a:lnTo>
                  <a:pt x="4807" y="25244"/>
                </a:lnTo>
                <a:lnTo>
                  <a:pt x="7211" y="35998"/>
                </a:lnTo>
                <a:lnTo>
                  <a:pt x="24307" y="35998"/>
                </a:lnTo>
                <a:lnTo>
                  <a:pt x="24307" y="0"/>
                </a:lnTo>
                <a:lnTo>
                  <a:pt x="7211" y="0"/>
                </a:lnTo>
                <a:lnTo>
                  <a:pt x="0" y="106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8296" y="4565711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5">
                <a:moveTo>
                  <a:pt x="0" y="7583"/>
                </a:moveTo>
                <a:lnTo>
                  <a:pt x="0" y="25558"/>
                </a:lnTo>
                <a:lnTo>
                  <a:pt x="17095" y="25558"/>
                </a:lnTo>
                <a:lnTo>
                  <a:pt x="26710" y="22750"/>
                </a:lnTo>
                <a:lnTo>
                  <a:pt x="29916" y="16571"/>
                </a:lnTo>
                <a:lnTo>
                  <a:pt x="26710" y="10392"/>
                </a:lnTo>
                <a:lnTo>
                  <a:pt x="17095" y="7583"/>
                </a:lnTo>
                <a:lnTo>
                  <a:pt x="14423" y="0"/>
                </a:lnTo>
                <a:lnTo>
                  <a:pt x="8547" y="842"/>
                </a:lnTo>
                <a:lnTo>
                  <a:pt x="2671" y="5055"/>
                </a:lnTo>
                <a:lnTo>
                  <a:pt x="0" y="758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44106" y="4303757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0"/>
                </a:moveTo>
                <a:lnTo>
                  <a:pt x="0" y="17880"/>
                </a:lnTo>
                <a:lnTo>
                  <a:pt x="9883" y="28071"/>
                </a:lnTo>
                <a:lnTo>
                  <a:pt x="14958" y="31469"/>
                </a:lnTo>
                <a:lnTo>
                  <a:pt x="16827" y="28071"/>
                </a:lnTo>
                <a:lnTo>
                  <a:pt x="17095" y="17880"/>
                </a:lnTo>
                <a:lnTo>
                  <a:pt x="26710" y="15086"/>
                </a:lnTo>
                <a:lnTo>
                  <a:pt x="29916" y="8940"/>
                </a:lnTo>
                <a:lnTo>
                  <a:pt x="26710" y="2793"/>
                </a:lnTo>
                <a:lnTo>
                  <a:pt x="17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1536" y="4465394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79" h="36195">
                <a:moveTo>
                  <a:pt x="0" y="0"/>
                </a:moveTo>
                <a:lnTo>
                  <a:pt x="0" y="36022"/>
                </a:lnTo>
                <a:lnTo>
                  <a:pt x="17095" y="36022"/>
                </a:lnTo>
                <a:lnTo>
                  <a:pt x="26711" y="25348"/>
                </a:lnTo>
                <a:lnTo>
                  <a:pt x="29916" y="18038"/>
                </a:lnTo>
                <a:lnTo>
                  <a:pt x="26710" y="10714"/>
                </a:lnTo>
                <a:lnTo>
                  <a:pt x="17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00134" y="4195760"/>
            <a:ext cx="24765" cy="36195"/>
          </a:xfrm>
          <a:custGeom>
            <a:avLst/>
            <a:gdLst/>
            <a:ahLst/>
            <a:cxnLst/>
            <a:rect l="l" t="t" r="r" b="b"/>
            <a:pathLst>
              <a:path w="24764" h="36195">
                <a:moveTo>
                  <a:pt x="0" y="20912"/>
                </a:moveTo>
                <a:lnTo>
                  <a:pt x="801" y="27058"/>
                </a:lnTo>
                <a:lnTo>
                  <a:pt x="4807" y="33204"/>
                </a:lnTo>
                <a:lnTo>
                  <a:pt x="7211" y="35998"/>
                </a:lnTo>
                <a:lnTo>
                  <a:pt x="24307" y="35998"/>
                </a:lnTo>
                <a:lnTo>
                  <a:pt x="24306" y="0"/>
                </a:lnTo>
                <a:lnTo>
                  <a:pt x="7211" y="0"/>
                </a:lnTo>
                <a:lnTo>
                  <a:pt x="7211" y="18118"/>
                </a:lnTo>
                <a:lnTo>
                  <a:pt x="0" y="209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7681" y="4393634"/>
            <a:ext cx="34290" cy="36195"/>
          </a:xfrm>
          <a:custGeom>
            <a:avLst/>
            <a:gdLst/>
            <a:ahLst/>
            <a:cxnLst/>
            <a:rect l="l" t="t" r="r" b="b"/>
            <a:pathLst>
              <a:path w="34289" h="36195">
                <a:moveTo>
                  <a:pt x="0" y="0"/>
                </a:moveTo>
                <a:lnTo>
                  <a:pt x="0" y="35760"/>
                </a:lnTo>
                <a:lnTo>
                  <a:pt x="10150" y="35480"/>
                </a:lnTo>
                <a:lnTo>
                  <a:pt x="17095" y="33525"/>
                </a:lnTo>
                <a:lnTo>
                  <a:pt x="24039" y="28217"/>
                </a:lnTo>
                <a:lnTo>
                  <a:pt x="34190" y="17880"/>
                </a:lnTo>
                <a:lnTo>
                  <a:pt x="3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20776" y="4332112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4" h="26035">
                <a:moveTo>
                  <a:pt x="0" y="23288"/>
                </a:moveTo>
                <a:lnTo>
                  <a:pt x="3205" y="25244"/>
                </a:lnTo>
                <a:lnTo>
                  <a:pt x="12821" y="25523"/>
                </a:lnTo>
                <a:lnTo>
                  <a:pt x="29916" y="25523"/>
                </a:lnTo>
                <a:lnTo>
                  <a:pt x="37128" y="15186"/>
                </a:lnTo>
                <a:lnTo>
                  <a:pt x="36326" y="9878"/>
                </a:lnTo>
                <a:lnTo>
                  <a:pt x="32320" y="7923"/>
                </a:lnTo>
                <a:lnTo>
                  <a:pt x="29916" y="7643"/>
                </a:lnTo>
                <a:lnTo>
                  <a:pt x="27245" y="0"/>
                </a:lnTo>
                <a:lnTo>
                  <a:pt x="21368" y="849"/>
                </a:lnTo>
                <a:lnTo>
                  <a:pt x="15492" y="5095"/>
                </a:lnTo>
                <a:lnTo>
                  <a:pt x="12821" y="7643"/>
                </a:lnTo>
                <a:lnTo>
                  <a:pt x="3205" y="17980"/>
                </a:lnTo>
                <a:lnTo>
                  <a:pt x="0" y="2328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01110" y="4537343"/>
            <a:ext cx="43180" cy="36195"/>
          </a:xfrm>
          <a:custGeom>
            <a:avLst/>
            <a:gdLst/>
            <a:ahLst/>
            <a:cxnLst/>
            <a:rect l="l" t="t" r="r" b="b"/>
            <a:pathLst>
              <a:path w="43179" h="36195">
                <a:moveTo>
                  <a:pt x="0" y="33704"/>
                </a:moveTo>
                <a:lnTo>
                  <a:pt x="3205" y="35670"/>
                </a:lnTo>
                <a:lnTo>
                  <a:pt x="12821" y="35951"/>
                </a:lnTo>
                <a:lnTo>
                  <a:pt x="29916" y="35951"/>
                </a:lnTo>
                <a:lnTo>
                  <a:pt x="29916" y="17975"/>
                </a:lnTo>
                <a:lnTo>
                  <a:pt x="39532" y="15166"/>
                </a:lnTo>
                <a:lnTo>
                  <a:pt x="42737" y="8987"/>
                </a:lnTo>
                <a:lnTo>
                  <a:pt x="39532" y="2808"/>
                </a:lnTo>
                <a:lnTo>
                  <a:pt x="29916" y="0"/>
                </a:lnTo>
                <a:lnTo>
                  <a:pt x="12821" y="0"/>
                </a:lnTo>
                <a:lnTo>
                  <a:pt x="12821" y="17975"/>
                </a:lnTo>
                <a:lnTo>
                  <a:pt x="3205" y="28367"/>
                </a:lnTo>
                <a:lnTo>
                  <a:pt x="0" y="337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5552" y="4303757"/>
            <a:ext cx="34290" cy="26034"/>
          </a:xfrm>
          <a:custGeom>
            <a:avLst/>
            <a:gdLst/>
            <a:ahLst/>
            <a:cxnLst/>
            <a:rect l="l" t="t" r="r" b="b"/>
            <a:pathLst>
              <a:path w="34289" h="26035">
                <a:moveTo>
                  <a:pt x="0" y="0"/>
                </a:moveTo>
                <a:lnTo>
                  <a:pt x="0" y="17880"/>
                </a:lnTo>
                <a:lnTo>
                  <a:pt x="10150" y="25523"/>
                </a:lnTo>
                <a:lnTo>
                  <a:pt x="17095" y="24674"/>
                </a:lnTo>
                <a:lnTo>
                  <a:pt x="24039" y="20428"/>
                </a:lnTo>
                <a:lnTo>
                  <a:pt x="34190" y="17880"/>
                </a:lnTo>
                <a:lnTo>
                  <a:pt x="3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3065" y="4519392"/>
            <a:ext cx="47625" cy="36195"/>
          </a:xfrm>
          <a:custGeom>
            <a:avLst/>
            <a:gdLst/>
            <a:ahLst/>
            <a:cxnLst/>
            <a:rect l="l" t="t" r="r" b="b"/>
            <a:pathLst>
              <a:path w="47625" h="36195">
                <a:moveTo>
                  <a:pt x="0" y="33680"/>
                </a:moveTo>
                <a:lnTo>
                  <a:pt x="3205" y="35646"/>
                </a:lnTo>
                <a:lnTo>
                  <a:pt x="12821" y="35927"/>
                </a:lnTo>
                <a:lnTo>
                  <a:pt x="22971" y="35646"/>
                </a:lnTo>
                <a:lnTo>
                  <a:pt x="29916" y="33680"/>
                </a:lnTo>
                <a:lnTo>
                  <a:pt x="36861" y="28343"/>
                </a:lnTo>
                <a:lnTo>
                  <a:pt x="47011" y="17951"/>
                </a:lnTo>
                <a:lnTo>
                  <a:pt x="47011" y="0"/>
                </a:lnTo>
                <a:lnTo>
                  <a:pt x="29916" y="0"/>
                </a:lnTo>
                <a:lnTo>
                  <a:pt x="12821" y="17951"/>
                </a:lnTo>
                <a:lnTo>
                  <a:pt x="3205" y="28343"/>
                </a:lnTo>
                <a:lnTo>
                  <a:pt x="0" y="3368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40411" y="4303757"/>
            <a:ext cx="34290" cy="18415"/>
          </a:xfrm>
          <a:custGeom>
            <a:avLst/>
            <a:gdLst/>
            <a:ahLst/>
            <a:cxnLst/>
            <a:rect l="l" t="t" r="r" b="b"/>
            <a:pathLst>
              <a:path w="34289" h="18414">
                <a:moveTo>
                  <a:pt x="0" y="0"/>
                </a:moveTo>
                <a:lnTo>
                  <a:pt x="0" y="17880"/>
                </a:lnTo>
                <a:lnTo>
                  <a:pt x="34190" y="17880"/>
                </a:lnTo>
                <a:lnTo>
                  <a:pt x="3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7697" y="4537343"/>
            <a:ext cx="47625" cy="36195"/>
          </a:xfrm>
          <a:custGeom>
            <a:avLst/>
            <a:gdLst/>
            <a:ahLst/>
            <a:cxnLst/>
            <a:rect l="l" t="t" r="r" b="b"/>
            <a:pathLst>
              <a:path w="47625" h="36195">
                <a:moveTo>
                  <a:pt x="0" y="33704"/>
                </a:moveTo>
                <a:lnTo>
                  <a:pt x="3205" y="35670"/>
                </a:lnTo>
                <a:lnTo>
                  <a:pt x="12821" y="35951"/>
                </a:lnTo>
                <a:lnTo>
                  <a:pt x="22975" y="35670"/>
                </a:lnTo>
                <a:lnTo>
                  <a:pt x="29944" y="33704"/>
                </a:lnTo>
                <a:lnTo>
                  <a:pt x="36957" y="28367"/>
                </a:lnTo>
                <a:lnTo>
                  <a:pt x="47239" y="17975"/>
                </a:lnTo>
                <a:lnTo>
                  <a:pt x="47239" y="0"/>
                </a:lnTo>
                <a:lnTo>
                  <a:pt x="29944" y="0"/>
                </a:lnTo>
                <a:lnTo>
                  <a:pt x="12821" y="17975"/>
                </a:lnTo>
                <a:lnTo>
                  <a:pt x="3205" y="28367"/>
                </a:lnTo>
                <a:lnTo>
                  <a:pt x="0" y="337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17948" y="4321637"/>
            <a:ext cx="34290" cy="36195"/>
          </a:xfrm>
          <a:custGeom>
            <a:avLst/>
            <a:gdLst/>
            <a:ahLst/>
            <a:cxnLst/>
            <a:rect l="l" t="t" r="r" b="b"/>
            <a:pathLst>
              <a:path w="34289" h="36195">
                <a:moveTo>
                  <a:pt x="0" y="18118"/>
                </a:moveTo>
                <a:lnTo>
                  <a:pt x="0" y="35998"/>
                </a:lnTo>
                <a:lnTo>
                  <a:pt x="34190" y="35998"/>
                </a:lnTo>
                <a:lnTo>
                  <a:pt x="34190" y="0"/>
                </a:lnTo>
                <a:lnTo>
                  <a:pt x="21635" y="2831"/>
                </a:lnTo>
                <a:lnTo>
                  <a:pt x="10684" y="9059"/>
                </a:lnTo>
                <a:lnTo>
                  <a:pt x="2938" y="15287"/>
                </a:lnTo>
                <a:lnTo>
                  <a:pt x="0" y="181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71405" y="4403971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24306" y="7543"/>
                </a:moveTo>
                <a:lnTo>
                  <a:pt x="33922" y="5028"/>
                </a:lnTo>
                <a:lnTo>
                  <a:pt x="37128" y="838"/>
                </a:lnTo>
                <a:lnTo>
                  <a:pt x="33922" y="0"/>
                </a:lnTo>
                <a:lnTo>
                  <a:pt x="24306" y="7543"/>
                </a:lnTo>
                <a:close/>
              </a:path>
              <a:path w="37464" h="43814">
                <a:moveTo>
                  <a:pt x="0" y="28254"/>
                </a:moveTo>
                <a:lnTo>
                  <a:pt x="801" y="34482"/>
                </a:lnTo>
                <a:lnTo>
                  <a:pt x="4807" y="40710"/>
                </a:lnTo>
                <a:lnTo>
                  <a:pt x="7211" y="43541"/>
                </a:lnTo>
                <a:lnTo>
                  <a:pt x="17095" y="32787"/>
                </a:lnTo>
                <a:lnTo>
                  <a:pt x="22170" y="25453"/>
                </a:lnTo>
                <a:lnTo>
                  <a:pt x="24039" y="18163"/>
                </a:lnTo>
                <a:lnTo>
                  <a:pt x="24306" y="7543"/>
                </a:lnTo>
                <a:lnTo>
                  <a:pt x="7211" y="7543"/>
                </a:lnTo>
                <a:lnTo>
                  <a:pt x="7211" y="25423"/>
                </a:lnTo>
                <a:lnTo>
                  <a:pt x="0" y="2825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41857" y="4224216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17095" y="7543"/>
                </a:moveTo>
                <a:lnTo>
                  <a:pt x="24307" y="5028"/>
                </a:lnTo>
                <a:lnTo>
                  <a:pt x="23505" y="838"/>
                </a:lnTo>
                <a:lnTo>
                  <a:pt x="19499" y="0"/>
                </a:lnTo>
                <a:lnTo>
                  <a:pt x="17095" y="7543"/>
                </a:lnTo>
                <a:close/>
              </a:path>
              <a:path w="24764" h="26035">
                <a:moveTo>
                  <a:pt x="0" y="7543"/>
                </a:moveTo>
                <a:lnTo>
                  <a:pt x="0" y="25661"/>
                </a:lnTo>
                <a:lnTo>
                  <a:pt x="17095" y="25661"/>
                </a:lnTo>
                <a:lnTo>
                  <a:pt x="17095" y="7543"/>
                </a:lnTo>
                <a:lnTo>
                  <a:pt x="0" y="754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7774" y="4519392"/>
            <a:ext cx="52069" cy="53975"/>
          </a:xfrm>
          <a:custGeom>
            <a:avLst/>
            <a:gdLst/>
            <a:ahLst/>
            <a:cxnLst/>
            <a:rect l="l" t="t" r="r" b="b"/>
            <a:pathLst>
              <a:path w="52069" h="53975">
                <a:moveTo>
                  <a:pt x="0" y="35927"/>
                </a:moveTo>
                <a:lnTo>
                  <a:pt x="0" y="53902"/>
                </a:lnTo>
                <a:lnTo>
                  <a:pt x="17095" y="53902"/>
                </a:lnTo>
                <a:lnTo>
                  <a:pt x="51513" y="17951"/>
                </a:lnTo>
                <a:lnTo>
                  <a:pt x="51513" y="0"/>
                </a:lnTo>
                <a:lnTo>
                  <a:pt x="34218" y="0"/>
                </a:lnTo>
                <a:lnTo>
                  <a:pt x="24039" y="13186"/>
                </a:lnTo>
                <a:lnTo>
                  <a:pt x="17095" y="24695"/>
                </a:lnTo>
                <a:lnTo>
                  <a:pt x="10150" y="32838"/>
                </a:lnTo>
                <a:lnTo>
                  <a:pt x="0" y="3592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33918" y="4385991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4">
                <a:moveTo>
                  <a:pt x="0" y="25523"/>
                </a:moveTo>
                <a:lnTo>
                  <a:pt x="0" y="43404"/>
                </a:lnTo>
                <a:lnTo>
                  <a:pt x="12554" y="32787"/>
                </a:lnTo>
                <a:lnTo>
                  <a:pt x="23505" y="25523"/>
                </a:lnTo>
                <a:lnTo>
                  <a:pt x="31251" y="18260"/>
                </a:lnTo>
                <a:lnTo>
                  <a:pt x="34190" y="7643"/>
                </a:lnTo>
                <a:lnTo>
                  <a:pt x="33922" y="5095"/>
                </a:lnTo>
                <a:lnTo>
                  <a:pt x="32053" y="849"/>
                </a:lnTo>
                <a:lnTo>
                  <a:pt x="26978" y="0"/>
                </a:lnTo>
                <a:lnTo>
                  <a:pt x="17095" y="7643"/>
                </a:lnTo>
                <a:lnTo>
                  <a:pt x="0" y="255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80928" y="2384"/>
            <a:ext cx="5307965" cy="4481830"/>
          </a:xfrm>
          <a:custGeom>
            <a:avLst/>
            <a:gdLst/>
            <a:ahLst/>
            <a:cxnLst/>
            <a:rect l="l" t="t" r="r" b="b"/>
            <a:pathLst>
              <a:path w="5307965" h="4481830">
                <a:moveTo>
                  <a:pt x="5307509" y="4481410"/>
                </a:moveTo>
                <a:lnTo>
                  <a:pt x="5306492" y="4428631"/>
                </a:lnTo>
                <a:lnTo>
                  <a:pt x="5303464" y="4376369"/>
                </a:lnTo>
                <a:lnTo>
                  <a:pt x="5298463" y="4324659"/>
                </a:lnTo>
                <a:lnTo>
                  <a:pt x="5291527" y="4273541"/>
                </a:lnTo>
                <a:lnTo>
                  <a:pt x="5282693" y="4223051"/>
                </a:lnTo>
                <a:lnTo>
                  <a:pt x="5271997" y="4173226"/>
                </a:lnTo>
                <a:lnTo>
                  <a:pt x="5259478" y="4124104"/>
                </a:lnTo>
                <a:lnTo>
                  <a:pt x="5245173" y="4075722"/>
                </a:lnTo>
                <a:lnTo>
                  <a:pt x="5229119" y="4028117"/>
                </a:lnTo>
                <a:lnTo>
                  <a:pt x="5211353" y="3981326"/>
                </a:lnTo>
                <a:lnTo>
                  <a:pt x="5191913" y="3935387"/>
                </a:lnTo>
                <a:lnTo>
                  <a:pt x="5170836" y="3890336"/>
                </a:lnTo>
                <a:lnTo>
                  <a:pt x="5148159" y="3846212"/>
                </a:lnTo>
                <a:lnTo>
                  <a:pt x="5123919" y="3803051"/>
                </a:lnTo>
                <a:lnTo>
                  <a:pt x="5098155" y="3760891"/>
                </a:lnTo>
                <a:lnTo>
                  <a:pt x="5070903" y="3719768"/>
                </a:lnTo>
                <a:lnTo>
                  <a:pt x="5042200" y="3679721"/>
                </a:lnTo>
                <a:lnTo>
                  <a:pt x="5012084" y="3640786"/>
                </a:lnTo>
                <a:lnTo>
                  <a:pt x="4980592" y="3603001"/>
                </a:lnTo>
                <a:lnTo>
                  <a:pt x="4947762" y="3566402"/>
                </a:lnTo>
                <a:lnTo>
                  <a:pt x="4913631" y="3531028"/>
                </a:lnTo>
                <a:lnTo>
                  <a:pt x="4878245" y="3496924"/>
                </a:lnTo>
                <a:lnTo>
                  <a:pt x="4841633" y="3464120"/>
                </a:lnTo>
                <a:lnTo>
                  <a:pt x="4803831" y="3432651"/>
                </a:lnTo>
                <a:lnTo>
                  <a:pt x="4764879" y="3402556"/>
                </a:lnTo>
                <a:lnTo>
                  <a:pt x="4724812" y="3373873"/>
                </a:lnTo>
                <a:lnTo>
                  <a:pt x="4683668" y="3346637"/>
                </a:lnTo>
                <a:lnTo>
                  <a:pt x="4641485" y="3320888"/>
                </a:lnTo>
                <a:lnTo>
                  <a:pt x="4598300" y="3296662"/>
                </a:lnTo>
                <a:lnTo>
                  <a:pt x="4554152" y="3273997"/>
                </a:lnTo>
                <a:lnTo>
                  <a:pt x="4509076" y="3252929"/>
                </a:lnTo>
                <a:lnTo>
                  <a:pt x="4463110" y="3233498"/>
                </a:lnTo>
                <a:lnTo>
                  <a:pt x="4416293" y="3215739"/>
                </a:lnTo>
                <a:lnTo>
                  <a:pt x="4368661" y="3199691"/>
                </a:lnTo>
                <a:lnTo>
                  <a:pt x="4320252" y="3185391"/>
                </a:lnTo>
                <a:lnTo>
                  <a:pt x="4271104" y="3172876"/>
                </a:lnTo>
                <a:lnTo>
                  <a:pt x="4221253" y="3162184"/>
                </a:lnTo>
                <a:lnTo>
                  <a:pt x="4170737" y="3153352"/>
                </a:lnTo>
                <a:lnTo>
                  <a:pt x="4119594" y="3146417"/>
                </a:lnTo>
                <a:lnTo>
                  <a:pt x="4067861" y="3141417"/>
                </a:lnTo>
                <a:lnTo>
                  <a:pt x="4015576" y="3138390"/>
                </a:lnTo>
                <a:lnTo>
                  <a:pt x="3962775" y="3137373"/>
                </a:lnTo>
                <a:lnTo>
                  <a:pt x="2688509" y="3137373"/>
                </a:lnTo>
                <a:lnTo>
                  <a:pt x="2640280" y="3136524"/>
                </a:lnTo>
                <a:lnTo>
                  <a:pt x="2592478" y="3133998"/>
                </a:lnTo>
                <a:lnTo>
                  <a:pt x="2545132" y="3129822"/>
                </a:lnTo>
                <a:lnTo>
                  <a:pt x="2498269" y="3124025"/>
                </a:lnTo>
                <a:lnTo>
                  <a:pt x="2451919" y="3116636"/>
                </a:lnTo>
                <a:lnTo>
                  <a:pt x="2406110" y="3107683"/>
                </a:lnTo>
                <a:lnTo>
                  <a:pt x="2360869" y="3097194"/>
                </a:lnTo>
                <a:lnTo>
                  <a:pt x="2316227" y="3085197"/>
                </a:lnTo>
                <a:lnTo>
                  <a:pt x="2272210" y="3071722"/>
                </a:lnTo>
                <a:lnTo>
                  <a:pt x="2228848" y="3056797"/>
                </a:lnTo>
                <a:lnTo>
                  <a:pt x="2186169" y="3040449"/>
                </a:lnTo>
                <a:lnTo>
                  <a:pt x="2144202" y="3022708"/>
                </a:lnTo>
                <a:lnTo>
                  <a:pt x="2102974" y="3003602"/>
                </a:lnTo>
                <a:lnTo>
                  <a:pt x="2062515" y="2983159"/>
                </a:lnTo>
                <a:lnTo>
                  <a:pt x="2022853" y="2961408"/>
                </a:lnTo>
                <a:lnTo>
                  <a:pt x="1984016" y="2938378"/>
                </a:lnTo>
                <a:lnTo>
                  <a:pt x="1946032" y="2914095"/>
                </a:lnTo>
                <a:lnTo>
                  <a:pt x="1908931" y="2888591"/>
                </a:lnTo>
                <a:lnTo>
                  <a:pt x="1872740" y="2861891"/>
                </a:lnTo>
                <a:lnTo>
                  <a:pt x="1837489" y="2834026"/>
                </a:lnTo>
                <a:lnTo>
                  <a:pt x="1803205" y="2805023"/>
                </a:lnTo>
                <a:lnTo>
                  <a:pt x="1769917" y="2774910"/>
                </a:lnTo>
                <a:lnTo>
                  <a:pt x="1737654" y="2743717"/>
                </a:lnTo>
                <a:lnTo>
                  <a:pt x="1706443" y="2711472"/>
                </a:lnTo>
                <a:lnTo>
                  <a:pt x="1676314" y="2678203"/>
                </a:lnTo>
                <a:lnTo>
                  <a:pt x="1647294" y="2643939"/>
                </a:lnTo>
                <a:lnTo>
                  <a:pt x="1619413" y="2608707"/>
                </a:lnTo>
                <a:lnTo>
                  <a:pt x="1592698" y="2572537"/>
                </a:lnTo>
                <a:lnTo>
                  <a:pt x="1567179" y="2535457"/>
                </a:lnTo>
                <a:lnTo>
                  <a:pt x="1542883" y="2497495"/>
                </a:lnTo>
                <a:lnTo>
                  <a:pt x="1519839" y="2458680"/>
                </a:lnTo>
                <a:lnTo>
                  <a:pt x="1498076" y="2419040"/>
                </a:lnTo>
                <a:lnTo>
                  <a:pt x="1477622" y="2378604"/>
                </a:lnTo>
                <a:lnTo>
                  <a:pt x="1458505" y="2337400"/>
                </a:lnTo>
                <a:lnTo>
                  <a:pt x="1440754" y="2295456"/>
                </a:lnTo>
                <a:lnTo>
                  <a:pt x="1424397" y="2252801"/>
                </a:lnTo>
                <a:lnTo>
                  <a:pt x="1409463" y="2209464"/>
                </a:lnTo>
                <a:lnTo>
                  <a:pt x="1395980" y="2165473"/>
                </a:lnTo>
                <a:lnTo>
                  <a:pt x="1383977" y="2120855"/>
                </a:lnTo>
                <a:lnTo>
                  <a:pt x="1373482" y="2075641"/>
                </a:lnTo>
                <a:lnTo>
                  <a:pt x="1364523" y="2029857"/>
                </a:lnTo>
                <a:lnTo>
                  <a:pt x="1357130" y="1983533"/>
                </a:lnTo>
                <a:lnTo>
                  <a:pt x="1351330" y="1936697"/>
                </a:lnTo>
                <a:lnTo>
                  <a:pt x="1347152" y="1889377"/>
                </a:lnTo>
                <a:lnTo>
                  <a:pt x="1344624" y="1841603"/>
                </a:lnTo>
                <a:lnTo>
                  <a:pt x="1343775" y="1793401"/>
                </a:lnTo>
                <a:lnTo>
                  <a:pt x="1344770" y="1793401"/>
                </a:lnTo>
                <a:lnTo>
                  <a:pt x="1344771" y="1344040"/>
                </a:lnTo>
                <a:lnTo>
                  <a:pt x="1343753" y="1291261"/>
                </a:lnTo>
                <a:lnTo>
                  <a:pt x="1340725" y="1238998"/>
                </a:lnTo>
                <a:lnTo>
                  <a:pt x="1335725" y="1187288"/>
                </a:lnTo>
                <a:lnTo>
                  <a:pt x="1328789" y="1136169"/>
                </a:lnTo>
                <a:lnTo>
                  <a:pt x="1319954" y="1085678"/>
                </a:lnTo>
                <a:lnTo>
                  <a:pt x="1309259" y="1035852"/>
                </a:lnTo>
                <a:lnTo>
                  <a:pt x="1296740" y="986729"/>
                </a:lnTo>
                <a:lnTo>
                  <a:pt x="1282435" y="938345"/>
                </a:lnTo>
                <a:lnTo>
                  <a:pt x="1266381" y="890739"/>
                </a:lnTo>
                <a:lnTo>
                  <a:pt x="1248615" y="843948"/>
                </a:lnTo>
                <a:lnTo>
                  <a:pt x="1229174" y="798008"/>
                </a:lnTo>
                <a:lnTo>
                  <a:pt x="1208097" y="752958"/>
                </a:lnTo>
                <a:lnTo>
                  <a:pt x="1185420" y="708834"/>
                </a:lnTo>
                <a:lnTo>
                  <a:pt x="1161181" y="665673"/>
                </a:lnTo>
                <a:lnTo>
                  <a:pt x="1135416" y="623514"/>
                </a:lnTo>
                <a:lnTo>
                  <a:pt x="1108164" y="582393"/>
                </a:lnTo>
                <a:lnTo>
                  <a:pt x="1079461" y="542348"/>
                </a:lnTo>
                <a:lnTo>
                  <a:pt x="1049346" y="503416"/>
                </a:lnTo>
                <a:lnTo>
                  <a:pt x="1017854" y="465634"/>
                </a:lnTo>
                <a:lnTo>
                  <a:pt x="985024" y="429040"/>
                </a:lnTo>
                <a:lnTo>
                  <a:pt x="950892" y="393671"/>
                </a:lnTo>
                <a:lnTo>
                  <a:pt x="915506" y="359565"/>
                </a:lnTo>
                <a:lnTo>
                  <a:pt x="878894" y="326758"/>
                </a:lnTo>
                <a:lnTo>
                  <a:pt x="841093" y="295287"/>
                </a:lnTo>
                <a:lnTo>
                  <a:pt x="802140" y="265191"/>
                </a:lnTo>
                <a:lnTo>
                  <a:pt x="762073" y="236505"/>
                </a:lnTo>
                <a:lnTo>
                  <a:pt x="720930" y="209269"/>
                </a:lnTo>
                <a:lnTo>
                  <a:pt x="678747" y="183518"/>
                </a:lnTo>
                <a:lnTo>
                  <a:pt x="635562" y="159291"/>
                </a:lnTo>
                <a:lnTo>
                  <a:pt x="591412" y="136625"/>
                </a:lnTo>
                <a:lnTo>
                  <a:pt x="546336" y="115557"/>
                </a:lnTo>
                <a:lnTo>
                  <a:pt x="500369" y="96125"/>
                </a:lnTo>
                <a:lnTo>
                  <a:pt x="453550" y="78366"/>
                </a:lnTo>
                <a:lnTo>
                  <a:pt x="405917" y="62318"/>
                </a:lnTo>
                <a:lnTo>
                  <a:pt x="357506" y="48018"/>
                </a:lnTo>
                <a:lnTo>
                  <a:pt x="308354" y="35502"/>
                </a:lnTo>
                <a:lnTo>
                  <a:pt x="258500" y="24810"/>
                </a:lnTo>
                <a:lnTo>
                  <a:pt x="207981" y="15978"/>
                </a:lnTo>
                <a:lnTo>
                  <a:pt x="156834" y="9044"/>
                </a:lnTo>
                <a:lnTo>
                  <a:pt x="105096" y="4044"/>
                </a:lnTo>
                <a:lnTo>
                  <a:pt x="52806" y="1017"/>
                </a:lnTo>
                <a:lnTo>
                  <a:pt x="0" y="0"/>
                </a:lnTo>
                <a:lnTo>
                  <a:pt x="5307510" y="0"/>
                </a:lnTo>
                <a:lnTo>
                  <a:pt x="5307509" y="448141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65225" y="2133282"/>
            <a:ext cx="9258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D9FD9"/>
                </a:solidFill>
                <a:latin typeface="Arial"/>
                <a:cs typeface="Arial"/>
              </a:rPr>
              <a:t>Analytical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4365" y="2137092"/>
            <a:ext cx="70739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D9FD9"/>
                </a:solidFill>
                <a:latin typeface="Arial"/>
                <a:cs typeface="Arial"/>
              </a:rPr>
              <a:t>Clinical utility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07080" y="2125090"/>
            <a:ext cx="7092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D9FD9"/>
                </a:solidFill>
                <a:latin typeface="Arial"/>
                <a:cs typeface="Arial"/>
              </a:rPr>
              <a:t>Clinical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81395" y="2133536"/>
            <a:ext cx="1017269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D9FD9"/>
                </a:solidFill>
                <a:latin typeface="Arial"/>
                <a:cs typeface="Arial"/>
              </a:rPr>
              <a:t>Health economics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52846" y="2261399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66721" y="2261399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421" y="2261399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5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05021" y="2261399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Select</a:t>
            </a:r>
            <a:r>
              <a:rPr sz="2750" spc="175" dirty="0"/>
              <a:t> </a:t>
            </a:r>
            <a:r>
              <a:rPr sz="2750" dirty="0"/>
              <a:t>mdx</a:t>
            </a:r>
            <a:r>
              <a:rPr sz="2750" spc="150" dirty="0"/>
              <a:t> </a:t>
            </a:r>
            <a:r>
              <a:rPr sz="2750" dirty="0"/>
              <a:t>robust</a:t>
            </a:r>
            <a:r>
              <a:rPr sz="2750" spc="90" dirty="0"/>
              <a:t> </a:t>
            </a:r>
            <a:r>
              <a:rPr sz="2750" dirty="0"/>
              <a:t>clinical</a:t>
            </a:r>
            <a:r>
              <a:rPr sz="2750" spc="90" dirty="0"/>
              <a:t> </a:t>
            </a:r>
            <a:r>
              <a:rPr sz="2750" spc="-10" dirty="0"/>
              <a:t>evidence</a:t>
            </a:r>
            <a:endParaRPr sz="2750"/>
          </a:p>
        </p:txBody>
      </p:sp>
      <p:sp>
        <p:nvSpPr>
          <p:cNvPr id="66" name="object 66"/>
          <p:cNvSpPr txBox="1"/>
          <p:nvPr/>
        </p:nvSpPr>
        <p:spPr>
          <a:xfrm>
            <a:off x="567055" y="1086802"/>
            <a:ext cx="42087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12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published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studies</a:t>
            </a:r>
            <a:r>
              <a:rPr sz="1550" spc="4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on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genes</a:t>
            </a:r>
            <a:r>
              <a:rPr sz="1550" spc="12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and</a:t>
            </a:r>
            <a:r>
              <a:rPr sz="1550" spc="3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technology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67" name="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45327" y="4833937"/>
            <a:ext cx="1845410" cy="260816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39762" y="3476625"/>
            <a:ext cx="8399780" cy="589915"/>
            <a:chOff x="639762" y="3476625"/>
            <a:chExt cx="8399780" cy="589915"/>
          </a:xfrm>
        </p:grpSpPr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9600" y="3476625"/>
              <a:ext cx="809625" cy="58102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9762" y="3483228"/>
              <a:ext cx="7205345" cy="582930"/>
            </a:xfrm>
            <a:custGeom>
              <a:avLst/>
              <a:gdLst/>
              <a:ahLst/>
              <a:cxnLst/>
              <a:rect l="l" t="t" r="r" b="b"/>
              <a:pathLst>
                <a:path w="7205345" h="582929">
                  <a:moveTo>
                    <a:pt x="3887597" y="0"/>
                  </a:moveTo>
                  <a:lnTo>
                    <a:pt x="0" y="0"/>
                  </a:lnTo>
                  <a:lnTo>
                    <a:pt x="0" y="582930"/>
                  </a:lnTo>
                  <a:lnTo>
                    <a:pt x="3887597" y="582930"/>
                  </a:lnTo>
                  <a:lnTo>
                    <a:pt x="3887597" y="0"/>
                  </a:lnTo>
                  <a:close/>
                </a:path>
                <a:path w="7205345" h="582929">
                  <a:moveTo>
                    <a:pt x="7204773" y="0"/>
                  </a:moveTo>
                  <a:lnTo>
                    <a:pt x="3887660" y="0"/>
                  </a:lnTo>
                  <a:lnTo>
                    <a:pt x="3887660" y="582930"/>
                  </a:lnTo>
                  <a:lnTo>
                    <a:pt x="7204773" y="582930"/>
                  </a:lnTo>
                  <a:lnTo>
                    <a:pt x="7204773" y="0"/>
                  </a:lnTo>
                  <a:close/>
                </a:path>
              </a:pathLst>
            </a:custGeom>
            <a:solidFill>
              <a:srgbClr val="D7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19137" y="3096323"/>
            <a:ext cx="19259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Pivotal</a:t>
            </a:r>
            <a:r>
              <a:rPr sz="1400" b="1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clinical</a:t>
            </a:r>
            <a:r>
              <a:rPr sz="1400" b="1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76877"/>
                </a:solidFill>
                <a:latin typeface="Arial"/>
                <a:cs typeface="Arial"/>
              </a:rPr>
              <a:t>studies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19137" y="3685540"/>
            <a:ext cx="12573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Analytical</a:t>
            </a:r>
            <a:r>
              <a:rPr sz="11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validation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09719" y="3556634"/>
            <a:ext cx="2856865" cy="425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Hessels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et</a:t>
            </a:r>
            <a:r>
              <a:rPr sz="11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al.,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Translational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Medicine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Communications</a:t>
            </a:r>
            <a:r>
              <a:rPr sz="11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9137" y="4268787"/>
            <a:ext cx="21399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Clinically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validated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1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95%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NPV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09719" y="4139755"/>
            <a:ext cx="1514475" cy="4260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Haese</a:t>
            </a:r>
            <a:r>
              <a:rPr sz="11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et</a:t>
            </a:r>
            <a:r>
              <a:rPr sz="11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al.,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Journal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r>
              <a:rPr sz="11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9137" y="4852923"/>
            <a:ext cx="3322954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Significantly</a:t>
            </a:r>
            <a:r>
              <a:rPr sz="11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impacts</a:t>
            </a:r>
            <a:r>
              <a:rPr sz="11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biopsy</a:t>
            </a:r>
            <a:r>
              <a:rPr sz="11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decision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making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609719" y="4757102"/>
            <a:ext cx="1400175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Shore</a:t>
            </a:r>
            <a:r>
              <a:rPr sz="11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et</a:t>
            </a:r>
            <a:r>
              <a:rPr sz="11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al.,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r>
              <a:rPr sz="11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Practice</a:t>
            </a:r>
            <a:r>
              <a:rPr sz="11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9137" y="5436234"/>
            <a:ext cx="256349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&gt;$500M</a:t>
            </a:r>
            <a:r>
              <a:rPr sz="11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savings</a:t>
            </a:r>
            <a:r>
              <a:rPr sz="11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health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care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609719" y="5341366"/>
            <a:ext cx="1514475" cy="368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Govers</a:t>
            </a:r>
            <a:r>
              <a:rPr sz="11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et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al.,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Journal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r>
              <a:rPr sz="11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Arial"/>
                <a:cs typeface="Arial"/>
              </a:rPr>
              <a:t>2018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943850" y="0"/>
            <a:ext cx="4248150" cy="4552950"/>
            <a:chOff x="7943850" y="0"/>
            <a:chExt cx="4248150" cy="4552950"/>
          </a:xfrm>
        </p:grpSpPr>
        <p:pic>
          <p:nvPicPr>
            <p:cNvPr id="81" name="object 8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0" y="4200525"/>
              <a:ext cx="1295400" cy="35242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43850" y="0"/>
              <a:ext cx="4248150" cy="3600450"/>
            </a:xfrm>
            <a:prstGeom prst="rect">
              <a:avLst/>
            </a:prstGeom>
          </p:spPr>
        </p:pic>
      </p:grp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0928" y="0"/>
            <a:ext cx="5311140" cy="4484370"/>
            <a:chOff x="6880928" y="0"/>
            <a:chExt cx="5311140" cy="4484370"/>
          </a:xfrm>
        </p:grpSpPr>
        <p:sp>
          <p:nvSpPr>
            <p:cNvPr id="3" name="object 3"/>
            <p:cNvSpPr/>
            <p:nvPr/>
          </p:nvSpPr>
          <p:spPr>
            <a:xfrm>
              <a:off x="6880928" y="2384"/>
              <a:ext cx="5307965" cy="4481830"/>
            </a:xfrm>
            <a:custGeom>
              <a:avLst/>
              <a:gdLst/>
              <a:ahLst/>
              <a:cxnLst/>
              <a:rect l="l" t="t" r="r" b="b"/>
              <a:pathLst>
                <a:path w="5307965" h="4481830">
                  <a:moveTo>
                    <a:pt x="5307509" y="4481410"/>
                  </a:moveTo>
                  <a:lnTo>
                    <a:pt x="5306492" y="4428631"/>
                  </a:lnTo>
                  <a:lnTo>
                    <a:pt x="5303464" y="4376369"/>
                  </a:lnTo>
                  <a:lnTo>
                    <a:pt x="5298463" y="4324659"/>
                  </a:lnTo>
                  <a:lnTo>
                    <a:pt x="5291527" y="4273541"/>
                  </a:lnTo>
                  <a:lnTo>
                    <a:pt x="5282693" y="4223051"/>
                  </a:lnTo>
                  <a:lnTo>
                    <a:pt x="5271997" y="4173226"/>
                  </a:lnTo>
                  <a:lnTo>
                    <a:pt x="5259478" y="4124104"/>
                  </a:lnTo>
                  <a:lnTo>
                    <a:pt x="5245173" y="4075722"/>
                  </a:lnTo>
                  <a:lnTo>
                    <a:pt x="5229119" y="4028117"/>
                  </a:lnTo>
                  <a:lnTo>
                    <a:pt x="5211353" y="3981326"/>
                  </a:lnTo>
                  <a:lnTo>
                    <a:pt x="5191913" y="3935387"/>
                  </a:lnTo>
                  <a:lnTo>
                    <a:pt x="5170836" y="3890336"/>
                  </a:lnTo>
                  <a:lnTo>
                    <a:pt x="5148159" y="3846212"/>
                  </a:lnTo>
                  <a:lnTo>
                    <a:pt x="5123919" y="3803051"/>
                  </a:lnTo>
                  <a:lnTo>
                    <a:pt x="5098155" y="3760891"/>
                  </a:lnTo>
                  <a:lnTo>
                    <a:pt x="5070903" y="3719768"/>
                  </a:lnTo>
                  <a:lnTo>
                    <a:pt x="5042200" y="3679721"/>
                  </a:lnTo>
                  <a:lnTo>
                    <a:pt x="5012084" y="3640786"/>
                  </a:lnTo>
                  <a:lnTo>
                    <a:pt x="4980592" y="3603001"/>
                  </a:lnTo>
                  <a:lnTo>
                    <a:pt x="4947762" y="3566402"/>
                  </a:lnTo>
                  <a:lnTo>
                    <a:pt x="4913631" y="3531028"/>
                  </a:lnTo>
                  <a:lnTo>
                    <a:pt x="4878245" y="3496924"/>
                  </a:lnTo>
                  <a:lnTo>
                    <a:pt x="4841633" y="3464120"/>
                  </a:lnTo>
                  <a:lnTo>
                    <a:pt x="4803831" y="3432651"/>
                  </a:lnTo>
                  <a:lnTo>
                    <a:pt x="4764879" y="3402556"/>
                  </a:lnTo>
                  <a:lnTo>
                    <a:pt x="4724812" y="3373873"/>
                  </a:lnTo>
                  <a:lnTo>
                    <a:pt x="4683668" y="3346637"/>
                  </a:lnTo>
                  <a:lnTo>
                    <a:pt x="4641485" y="3320888"/>
                  </a:lnTo>
                  <a:lnTo>
                    <a:pt x="4598300" y="3296662"/>
                  </a:lnTo>
                  <a:lnTo>
                    <a:pt x="4554152" y="3273997"/>
                  </a:lnTo>
                  <a:lnTo>
                    <a:pt x="4509076" y="3252929"/>
                  </a:lnTo>
                  <a:lnTo>
                    <a:pt x="4463110" y="3233498"/>
                  </a:lnTo>
                  <a:lnTo>
                    <a:pt x="4416293" y="3215739"/>
                  </a:lnTo>
                  <a:lnTo>
                    <a:pt x="4368661" y="3199691"/>
                  </a:lnTo>
                  <a:lnTo>
                    <a:pt x="4320252" y="3185391"/>
                  </a:lnTo>
                  <a:lnTo>
                    <a:pt x="4271104" y="3172876"/>
                  </a:lnTo>
                  <a:lnTo>
                    <a:pt x="4221253" y="3162184"/>
                  </a:lnTo>
                  <a:lnTo>
                    <a:pt x="4170737" y="3153352"/>
                  </a:lnTo>
                  <a:lnTo>
                    <a:pt x="4119594" y="3146417"/>
                  </a:lnTo>
                  <a:lnTo>
                    <a:pt x="4067861" y="3141417"/>
                  </a:lnTo>
                  <a:lnTo>
                    <a:pt x="4015576" y="3138390"/>
                  </a:lnTo>
                  <a:lnTo>
                    <a:pt x="3962775" y="3137373"/>
                  </a:lnTo>
                  <a:lnTo>
                    <a:pt x="2688509" y="3137373"/>
                  </a:lnTo>
                  <a:lnTo>
                    <a:pt x="2640280" y="3136524"/>
                  </a:lnTo>
                  <a:lnTo>
                    <a:pt x="2592478" y="3133998"/>
                  </a:lnTo>
                  <a:lnTo>
                    <a:pt x="2545132" y="3129822"/>
                  </a:lnTo>
                  <a:lnTo>
                    <a:pt x="2498269" y="3124025"/>
                  </a:lnTo>
                  <a:lnTo>
                    <a:pt x="2451919" y="3116636"/>
                  </a:lnTo>
                  <a:lnTo>
                    <a:pt x="2406110" y="3107683"/>
                  </a:lnTo>
                  <a:lnTo>
                    <a:pt x="2360869" y="3097194"/>
                  </a:lnTo>
                  <a:lnTo>
                    <a:pt x="2316227" y="3085197"/>
                  </a:lnTo>
                  <a:lnTo>
                    <a:pt x="2272210" y="3071722"/>
                  </a:lnTo>
                  <a:lnTo>
                    <a:pt x="2228848" y="3056797"/>
                  </a:lnTo>
                  <a:lnTo>
                    <a:pt x="2186169" y="3040449"/>
                  </a:lnTo>
                  <a:lnTo>
                    <a:pt x="2144202" y="3022708"/>
                  </a:lnTo>
                  <a:lnTo>
                    <a:pt x="2102974" y="3003602"/>
                  </a:lnTo>
                  <a:lnTo>
                    <a:pt x="2062515" y="2983159"/>
                  </a:lnTo>
                  <a:lnTo>
                    <a:pt x="2022853" y="2961408"/>
                  </a:lnTo>
                  <a:lnTo>
                    <a:pt x="1984016" y="2938378"/>
                  </a:lnTo>
                  <a:lnTo>
                    <a:pt x="1946032" y="2914095"/>
                  </a:lnTo>
                  <a:lnTo>
                    <a:pt x="1908931" y="2888591"/>
                  </a:lnTo>
                  <a:lnTo>
                    <a:pt x="1872740" y="2861891"/>
                  </a:lnTo>
                  <a:lnTo>
                    <a:pt x="1837489" y="2834026"/>
                  </a:lnTo>
                  <a:lnTo>
                    <a:pt x="1803205" y="2805023"/>
                  </a:lnTo>
                  <a:lnTo>
                    <a:pt x="1769917" y="2774910"/>
                  </a:lnTo>
                  <a:lnTo>
                    <a:pt x="1737654" y="2743717"/>
                  </a:lnTo>
                  <a:lnTo>
                    <a:pt x="1706443" y="2711472"/>
                  </a:lnTo>
                  <a:lnTo>
                    <a:pt x="1676314" y="2678203"/>
                  </a:lnTo>
                  <a:lnTo>
                    <a:pt x="1647294" y="2643939"/>
                  </a:lnTo>
                  <a:lnTo>
                    <a:pt x="1619413" y="2608707"/>
                  </a:lnTo>
                  <a:lnTo>
                    <a:pt x="1592698" y="2572537"/>
                  </a:lnTo>
                  <a:lnTo>
                    <a:pt x="1567179" y="2535457"/>
                  </a:lnTo>
                  <a:lnTo>
                    <a:pt x="1542883" y="2497495"/>
                  </a:lnTo>
                  <a:lnTo>
                    <a:pt x="1519839" y="2458680"/>
                  </a:lnTo>
                  <a:lnTo>
                    <a:pt x="1498076" y="2419040"/>
                  </a:lnTo>
                  <a:lnTo>
                    <a:pt x="1477622" y="2378604"/>
                  </a:lnTo>
                  <a:lnTo>
                    <a:pt x="1458505" y="2337400"/>
                  </a:lnTo>
                  <a:lnTo>
                    <a:pt x="1440754" y="2295456"/>
                  </a:lnTo>
                  <a:lnTo>
                    <a:pt x="1424397" y="2252801"/>
                  </a:lnTo>
                  <a:lnTo>
                    <a:pt x="1409463" y="2209464"/>
                  </a:lnTo>
                  <a:lnTo>
                    <a:pt x="1395980" y="2165473"/>
                  </a:lnTo>
                  <a:lnTo>
                    <a:pt x="1383977" y="2120855"/>
                  </a:lnTo>
                  <a:lnTo>
                    <a:pt x="1373482" y="2075641"/>
                  </a:lnTo>
                  <a:lnTo>
                    <a:pt x="1364523" y="2029857"/>
                  </a:lnTo>
                  <a:lnTo>
                    <a:pt x="1357130" y="1983533"/>
                  </a:lnTo>
                  <a:lnTo>
                    <a:pt x="1351330" y="1936697"/>
                  </a:lnTo>
                  <a:lnTo>
                    <a:pt x="1347152" y="1889377"/>
                  </a:lnTo>
                  <a:lnTo>
                    <a:pt x="1344624" y="1841603"/>
                  </a:lnTo>
                  <a:lnTo>
                    <a:pt x="1343775" y="1793401"/>
                  </a:lnTo>
                  <a:lnTo>
                    <a:pt x="1344770" y="1793401"/>
                  </a:lnTo>
                  <a:lnTo>
                    <a:pt x="1344771" y="1344040"/>
                  </a:lnTo>
                  <a:lnTo>
                    <a:pt x="1343753" y="1291261"/>
                  </a:lnTo>
                  <a:lnTo>
                    <a:pt x="1340725" y="1238998"/>
                  </a:lnTo>
                  <a:lnTo>
                    <a:pt x="1335725" y="1187288"/>
                  </a:lnTo>
                  <a:lnTo>
                    <a:pt x="1328789" y="1136169"/>
                  </a:lnTo>
                  <a:lnTo>
                    <a:pt x="1319954" y="1085678"/>
                  </a:lnTo>
                  <a:lnTo>
                    <a:pt x="1309259" y="1035852"/>
                  </a:lnTo>
                  <a:lnTo>
                    <a:pt x="1296740" y="986729"/>
                  </a:lnTo>
                  <a:lnTo>
                    <a:pt x="1282435" y="938345"/>
                  </a:lnTo>
                  <a:lnTo>
                    <a:pt x="1266381" y="890739"/>
                  </a:lnTo>
                  <a:lnTo>
                    <a:pt x="1248615" y="843948"/>
                  </a:lnTo>
                  <a:lnTo>
                    <a:pt x="1229174" y="798008"/>
                  </a:lnTo>
                  <a:lnTo>
                    <a:pt x="1208097" y="752958"/>
                  </a:lnTo>
                  <a:lnTo>
                    <a:pt x="1185420" y="708834"/>
                  </a:lnTo>
                  <a:lnTo>
                    <a:pt x="1161181" y="665673"/>
                  </a:lnTo>
                  <a:lnTo>
                    <a:pt x="1135416" y="623514"/>
                  </a:lnTo>
                  <a:lnTo>
                    <a:pt x="1108164" y="582393"/>
                  </a:lnTo>
                  <a:lnTo>
                    <a:pt x="1079461" y="542348"/>
                  </a:lnTo>
                  <a:lnTo>
                    <a:pt x="1049346" y="503416"/>
                  </a:lnTo>
                  <a:lnTo>
                    <a:pt x="1017854" y="465634"/>
                  </a:lnTo>
                  <a:lnTo>
                    <a:pt x="985024" y="429040"/>
                  </a:lnTo>
                  <a:lnTo>
                    <a:pt x="950892" y="393671"/>
                  </a:lnTo>
                  <a:lnTo>
                    <a:pt x="915506" y="359565"/>
                  </a:lnTo>
                  <a:lnTo>
                    <a:pt x="878894" y="326758"/>
                  </a:lnTo>
                  <a:lnTo>
                    <a:pt x="841093" y="295287"/>
                  </a:lnTo>
                  <a:lnTo>
                    <a:pt x="802140" y="265191"/>
                  </a:lnTo>
                  <a:lnTo>
                    <a:pt x="762073" y="236505"/>
                  </a:lnTo>
                  <a:lnTo>
                    <a:pt x="720930" y="209269"/>
                  </a:lnTo>
                  <a:lnTo>
                    <a:pt x="678747" y="183518"/>
                  </a:lnTo>
                  <a:lnTo>
                    <a:pt x="635562" y="159291"/>
                  </a:lnTo>
                  <a:lnTo>
                    <a:pt x="591412" y="136625"/>
                  </a:lnTo>
                  <a:lnTo>
                    <a:pt x="546336" y="115557"/>
                  </a:lnTo>
                  <a:lnTo>
                    <a:pt x="500369" y="96125"/>
                  </a:lnTo>
                  <a:lnTo>
                    <a:pt x="453550" y="78366"/>
                  </a:lnTo>
                  <a:lnTo>
                    <a:pt x="405917" y="62318"/>
                  </a:lnTo>
                  <a:lnTo>
                    <a:pt x="357506" y="48018"/>
                  </a:lnTo>
                  <a:lnTo>
                    <a:pt x="308354" y="35502"/>
                  </a:lnTo>
                  <a:lnTo>
                    <a:pt x="258500" y="24810"/>
                  </a:lnTo>
                  <a:lnTo>
                    <a:pt x="207981" y="15978"/>
                  </a:lnTo>
                  <a:lnTo>
                    <a:pt x="156834" y="9044"/>
                  </a:lnTo>
                  <a:lnTo>
                    <a:pt x="105096" y="4044"/>
                  </a:lnTo>
                  <a:lnTo>
                    <a:pt x="52806" y="1017"/>
                  </a:lnTo>
                  <a:lnTo>
                    <a:pt x="0" y="0"/>
                  </a:lnTo>
                  <a:lnTo>
                    <a:pt x="5307510" y="0"/>
                  </a:lnTo>
                  <a:lnTo>
                    <a:pt x="5307509" y="4481410"/>
                  </a:lnTo>
                  <a:close/>
                </a:path>
              </a:pathLst>
            </a:custGeom>
            <a:solidFill>
              <a:srgbClr val="00B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3850" y="0"/>
              <a:ext cx="4248150" cy="36004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Confirm</a:t>
            </a:r>
            <a:r>
              <a:rPr sz="2750" spc="200" dirty="0"/>
              <a:t> </a:t>
            </a:r>
            <a:r>
              <a:rPr sz="2750" dirty="0"/>
              <a:t>mdx</a:t>
            </a:r>
            <a:r>
              <a:rPr sz="2750" spc="140" dirty="0"/>
              <a:t> </a:t>
            </a:r>
            <a:r>
              <a:rPr sz="2750" dirty="0"/>
              <a:t>robust</a:t>
            </a:r>
            <a:r>
              <a:rPr sz="2750" spc="85" dirty="0"/>
              <a:t> </a:t>
            </a:r>
            <a:r>
              <a:rPr sz="2750" dirty="0"/>
              <a:t>clinical</a:t>
            </a:r>
            <a:r>
              <a:rPr sz="2750" spc="85" dirty="0"/>
              <a:t> </a:t>
            </a:r>
            <a:r>
              <a:rPr sz="2750" spc="-10" dirty="0"/>
              <a:t>evidence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567055" y="1086802"/>
            <a:ext cx="4704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Over</a:t>
            </a:r>
            <a:r>
              <a:rPr sz="1550" spc="8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55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published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studies</a:t>
            </a:r>
            <a:r>
              <a:rPr sz="1550" spc="12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on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genes</a:t>
            </a:r>
            <a:r>
              <a:rPr sz="1550" spc="4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and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technology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9762" y="2568192"/>
          <a:ext cx="7281545" cy="360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marL="92075">
                        <a:lnSpc>
                          <a:spcPts val="1570"/>
                        </a:lnSpc>
                      </a:pPr>
                      <a:r>
                        <a:rPr sz="1400" b="1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Pivotal</a:t>
                      </a:r>
                      <a:r>
                        <a:rPr sz="1400" b="1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400" b="1" spc="-5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Analytical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5790" marR="2030095">
                        <a:lnSpc>
                          <a:spcPct val="119500"/>
                        </a:lnSpc>
                        <a:spcBef>
                          <a:spcPts val="235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Van</a:t>
                      </a:r>
                      <a:r>
                        <a:rPr sz="1100" spc="-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Neste</a:t>
                      </a:r>
                      <a:r>
                        <a:rPr sz="1100" spc="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BMC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Urology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r>
                        <a:rPr sz="1100" spc="-3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100" spc="-3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NPV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Partin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Journal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Urology</a:t>
                      </a:r>
                      <a:r>
                        <a:rPr sz="1100" spc="-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2014.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sz="1100" spc="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r>
                        <a:rPr sz="1100" spc="-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validating</a:t>
                      </a:r>
                      <a:r>
                        <a:rPr sz="1100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100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NPV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Partin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Trans.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Am.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Clin.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Clim.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Assoc</a:t>
                      </a:r>
                      <a:r>
                        <a:rPr sz="1100" spc="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Risk score</a:t>
                      </a:r>
                      <a:r>
                        <a:rPr sz="1100" spc="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NPV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96%</a:t>
                      </a:r>
                      <a:r>
                        <a:rPr sz="1100" spc="-5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CS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PCa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05790" marR="2068195">
                        <a:lnSpc>
                          <a:spcPct val="1195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Van</a:t>
                      </a:r>
                      <a:r>
                        <a:rPr sz="1100" spc="-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Neste</a:t>
                      </a:r>
                      <a:r>
                        <a:rPr sz="1100" spc="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Validated</a:t>
                      </a:r>
                      <a:r>
                        <a:rPr sz="1100" spc="-5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African</a:t>
                      </a:r>
                      <a:r>
                        <a:rPr sz="1100" spc="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r>
                        <a:rPr sz="1100" spc="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Waterhouse</a:t>
                      </a:r>
                      <a:r>
                        <a:rPr sz="1100" spc="-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Urology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utility/actionability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/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Wojno.,</a:t>
                      </a:r>
                      <a:r>
                        <a:rPr sz="1100" spc="-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100" spc="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1100" spc="-7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1100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Aubry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1100" spc="-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8058150" y="2971800"/>
            <a:ext cx="2771775" cy="1362075"/>
            <a:chOff x="8058150" y="2971800"/>
            <a:chExt cx="2771775" cy="13620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350" y="3514725"/>
              <a:ext cx="1295400" cy="3619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4350" y="3990975"/>
              <a:ext cx="2695575" cy="342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8150" y="2971800"/>
              <a:ext cx="752475" cy="45720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5283" y="5838825"/>
            <a:ext cx="1950849" cy="3905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4350" y="4543425"/>
            <a:ext cx="1019175" cy="1619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5225" y="1745297"/>
            <a:ext cx="92583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BEDA"/>
                </a:solidFill>
                <a:latin typeface="Arial"/>
                <a:cs typeface="Arial"/>
              </a:rPr>
              <a:t>Analytical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4365" y="1749107"/>
            <a:ext cx="7073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BEDA"/>
                </a:solidFill>
                <a:latin typeface="Arial"/>
                <a:cs typeface="Arial"/>
              </a:rPr>
              <a:t>Clinical utility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7080" y="1736788"/>
            <a:ext cx="7092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BEDA"/>
                </a:solidFill>
                <a:latin typeface="Arial"/>
                <a:cs typeface="Arial"/>
              </a:rPr>
              <a:t>Clinical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1395" y="1745678"/>
            <a:ext cx="101726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BEDA"/>
                </a:solidFill>
                <a:latin typeface="Arial"/>
                <a:cs typeface="Arial"/>
              </a:rPr>
              <a:t>Health economics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52846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67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4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5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50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0928" y="0"/>
            <a:ext cx="5311140" cy="4484370"/>
            <a:chOff x="6880928" y="0"/>
            <a:chExt cx="5311140" cy="4484370"/>
          </a:xfrm>
        </p:grpSpPr>
        <p:sp>
          <p:nvSpPr>
            <p:cNvPr id="3" name="object 3"/>
            <p:cNvSpPr/>
            <p:nvPr/>
          </p:nvSpPr>
          <p:spPr>
            <a:xfrm>
              <a:off x="6880928" y="2384"/>
              <a:ext cx="5307965" cy="4481830"/>
            </a:xfrm>
            <a:custGeom>
              <a:avLst/>
              <a:gdLst/>
              <a:ahLst/>
              <a:cxnLst/>
              <a:rect l="l" t="t" r="r" b="b"/>
              <a:pathLst>
                <a:path w="5307965" h="4481830">
                  <a:moveTo>
                    <a:pt x="5307509" y="4481410"/>
                  </a:moveTo>
                  <a:lnTo>
                    <a:pt x="5306492" y="4428631"/>
                  </a:lnTo>
                  <a:lnTo>
                    <a:pt x="5303464" y="4376369"/>
                  </a:lnTo>
                  <a:lnTo>
                    <a:pt x="5298463" y="4324659"/>
                  </a:lnTo>
                  <a:lnTo>
                    <a:pt x="5291527" y="4273541"/>
                  </a:lnTo>
                  <a:lnTo>
                    <a:pt x="5282693" y="4223051"/>
                  </a:lnTo>
                  <a:lnTo>
                    <a:pt x="5271997" y="4173226"/>
                  </a:lnTo>
                  <a:lnTo>
                    <a:pt x="5259478" y="4124104"/>
                  </a:lnTo>
                  <a:lnTo>
                    <a:pt x="5245173" y="4075722"/>
                  </a:lnTo>
                  <a:lnTo>
                    <a:pt x="5229119" y="4028117"/>
                  </a:lnTo>
                  <a:lnTo>
                    <a:pt x="5211353" y="3981326"/>
                  </a:lnTo>
                  <a:lnTo>
                    <a:pt x="5191913" y="3935387"/>
                  </a:lnTo>
                  <a:lnTo>
                    <a:pt x="5170836" y="3890336"/>
                  </a:lnTo>
                  <a:lnTo>
                    <a:pt x="5148159" y="3846212"/>
                  </a:lnTo>
                  <a:lnTo>
                    <a:pt x="5123919" y="3803051"/>
                  </a:lnTo>
                  <a:lnTo>
                    <a:pt x="5098155" y="3760891"/>
                  </a:lnTo>
                  <a:lnTo>
                    <a:pt x="5070903" y="3719768"/>
                  </a:lnTo>
                  <a:lnTo>
                    <a:pt x="5042200" y="3679721"/>
                  </a:lnTo>
                  <a:lnTo>
                    <a:pt x="5012084" y="3640786"/>
                  </a:lnTo>
                  <a:lnTo>
                    <a:pt x="4980592" y="3603001"/>
                  </a:lnTo>
                  <a:lnTo>
                    <a:pt x="4947762" y="3566402"/>
                  </a:lnTo>
                  <a:lnTo>
                    <a:pt x="4913631" y="3531028"/>
                  </a:lnTo>
                  <a:lnTo>
                    <a:pt x="4878245" y="3496924"/>
                  </a:lnTo>
                  <a:lnTo>
                    <a:pt x="4841633" y="3464120"/>
                  </a:lnTo>
                  <a:lnTo>
                    <a:pt x="4803831" y="3432651"/>
                  </a:lnTo>
                  <a:lnTo>
                    <a:pt x="4764879" y="3402556"/>
                  </a:lnTo>
                  <a:lnTo>
                    <a:pt x="4724812" y="3373873"/>
                  </a:lnTo>
                  <a:lnTo>
                    <a:pt x="4683668" y="3346637"/>
                  </a:lnTo>
                  <a:lnTo>
                    <a:pt x="4641485" y="3320888"/>
                  </a:lnTo>
                  <a:lnTo>
                    <a:pt x="4598300" y="3296662"/>
                  </a:lnTo>
                  <a:lnTo>
                    <a:pt x="4554152" y="3273997"/>
                  </a:lnTo>
                  <a:lnTo>
                    <a:pt x="4509076" y="3252929"/>
                  </a:lnTo>
                  <a:lnTo>
                    <a:pt x="4463110" y="3233498"/>
                  </a:lnTo>
                  <a:lnTo>
                    <a:pt x="4416293" y="3215739"/>
                  </a:lnTo>
                  <a:lnTo>
                    <a:pt x="4368661" y="3199691"/>
                  </a:lnTo>
                  <a:lnTo>
                    <a:pt x="4320252" y="3185391"/>
                  </a:lnTo>
                  <a:lnTo>
                    <a:pt x="4271104" y="3172876"/>
                  </a:lnTo>
                  <a:lnTo>
                    <a:pt x="4221253" y="3162184"/>
                  </a:lnTo>
                  <a:lnTo>
                    <a:pt x="4170737" y="3153352"/>
                  </a:lnTo>
                  <a:lnTo>
                    <a:pt x="4119594" y="3146417"/>
                  </a:lnTo>
                  <a:lnTo>
                    <a:pt x="4067861" y="3141417"/>
                  </a:lnTo>
                  <a:lnTo>
                    <a:pt x="4015576" y="3138390"/>
                  </a:lnTo>
                  <a:lnTo>
                    <a:pt x="3962775" y="3137373"/>
                  </a:lnTo>
                  <a:lnTo>
                    <a:pt x="2688509" y="3137373"/>
                  </a:lnTo>
                  <a:lnTo>
                    <a:pt x="2640280" y="3136524"/>
                  </a:lnTo>
                  <a:lnTo>
                    <a:pt x="2592478" y="3133998"/>
                  </a:lnTo>
                  <a:lnTo>
                    <a:pt x="2545132" y="3129822"/>
                  </a:lnTo>
                  <a:lnTo>
                    <a:pt x="2498269" y="3124025"/>
                  </a:lnTo>
                  <a:lnTo>
                    <a:pt x="2451919" y="3116636"/>
                  </a:lnTo>
                  <a:lnTo>
                    <a:pt x="2406110" y="3107683"/>
                  </a:lnTo>
                  <a:lnTo>
                    <a:pt x="2360869" y="3097194"/>
                  </a:lnTo>
                  <a:lnTo>
                    <a:pt x="2316227" y="3085197"/>
                  </a:lnTo>
                  <a:lnTo>
                    <a:pt x="2272210" y="3071722"/>
                  </a:lnTo>
                  <a:lnTo>
                    <a:pt x="2228848" y="3056797"/>
                  </a:lnTo>
                  <a:lnTo>
                    <a:pt x="2186169" y="3040449"/>
                  </a:lnTo>
                  <a:lnTo>
                    <a:pt x="2144202" y="3022708"/>
                  </a:lnTo>
                  <a:lnTo>
                    <a:pt x="2102974" y="3003602"/>
                  </a:lnTo>
                  <a:lnTo>
                    <a:pt x="2062515" y="2983159"/>
                  </a:lnTo>
                  <a:lnTo>
                    <a:pt x="2022853" y="2961408"/>
                  </a:lnTo>
                  <a:lnTo>
                    <a:pt x="1984016" y="2938378"/>
                  </a:lnTo>
                  <a:lnTo>
                    <a:pt x="1946032" y="2914095"/>
                  </a:lnTo>
                  <a:lnTo>
                    <a:pt x="1908931" y="2888591"/>
                  </a:lnTo>
                  <a:lnTo>
                    <a:pt x="1872740" y="2861891"/>
                  </a:lnTo>
                  <a:lnTo>
                    <a:pt x="1837489" y="2834026"/>
                  </a:lnTo>
                  <a:lnTo>
                    <a:pt x="1803205" y="2805023"/>
                  </a:lnTo>
                  <a:lnTo>
                    <a:pt x="1769917" y="2774910"/>
                  </a:lnTo>
                  <a:lnTo>
                    <a:pt x="1737654" y="2743717"/>
                  </a:lnTo>
                  <a:lnTo>
                    <a:pt x="1706443" y="2711472"/>
                  </a:lnTo>
                  <a:lnTo>
                    <a:pt x="1676314" y="2678203"/>
                  </a:lnTo>
                  <a:lnTo>
                    <a:pt x="1647294" y="2643939"/>
                  </a:lnTo>
                  <a:lnTo>
                    <a:pt x="1619413" y="2608707"/>
                  </a:lnTo>
                  <a:lnTo>
                    <a:pt x="1592698" y="2572537"/>
                  </a:lnTo>
                  <a:lnTo>
                    <a:pt x="1567179" y="2535457"/>
                  </a:lnTo>
                  <a:lnTo>
                    <a:pt x="1542883" y="2497495"/>
                  </a:lnTo>
                  <a:lnTo>
                    <a:pt x="1519839" y="2458680"/>
                  </a:lnTo>
                  <a:lnTo>
                    <a:pt x="1498076" y="2419040"/>
                  </a:lnTo>
                  <a:lnTo>
                    <a:pt x="1477622" y="2378604"/>
                  </a:lnTo>
                  <a:lnTo>
                    <a:pt x="1458505" y="2337400"/>
                  </a:lnTo>
                  <a:lnTo>
                    <a:pt x="1440754" y="2295456"/>
                  </a:lnTo>
                  <a:lnTo>
                    <a:pt x="1424397" y="2252801"/>
                  </a:lnTo>
                  <a:lnTo>
                    <a:pt x="1409463" y="2209464"/>
                  </a:lnTo>
                  <a:lnTo>
                    <a:pt x="1395980" y="2165473"/>
                  </a:lnTo>
                  <a:lnTo>
                    <a:pt x="1383977" y="2120855"/>
                  </a:lnTo>
                  <a:lnTo>
                    <a:pt x="1373482" y="2075641"/>
                  </a:lnTo>
                  <a:lnTo>
                    <a:pt x="1364523" y="2029857"/>
                  </a:lnTo>
                  <a:lnTo>
                    <a:pt x="1357130" y="1983533"/>
                  </a:lnTo>
                  <a:lnTo>
                    <a:pt x="1351330" y="1936697"/>
                  </a:lnTo>
                  <a:lnTo>
                    <a:pt x="1347152" y="1889377"/>
                  </a:lnTo>
                  <a:lnTo>
                    <a:pt x="1344624" y="1841603"/>
                  </a:lnTo>
                  <a:lnTo>
                    <a:pt x="1343775" y="1793401"/>
                  </a:lnTo>
                  <a:lnTo>
                    <a:pt x="1344770" y="1793401"/>
                  </a:lnTo>
                  <a:lnTo>
                    <a:pt x="1344771" y="1344040"/>
                  </a:lnTo>
                  <a:lnTo>
                    <a:pt x="1343753" y="1291261"/>
                  </a:lnTo>
                  <a:lnTo>
                    <a:pt x="1340725" y="1238998"/>
                  </a:lnTo>
                  <a:lnTo>
                    <a:pt x="1335725" y="1187288"/>
                  </a:lnTo>
                  <a:lnTo>
                    <a:pt x="1328789" y="1136169"/>
                  </a:lnTo>
                  <a:lnTo>
                    <a:pt x="1319954" y="1085678"/>
                  </a:lnTo>
                  <a:lnTo>
                    <a:pt x="1309259" y="1035852"/>
                  </a:lnTo>
                  <a:lnTo>
                    <a:pt x="1296740" y="986729"/>
                  </a:lnTo>
                  <a:lnTo>
                    <a:pt x="1282435" y="938345"/>
                  </a:lnTo>
                  <a:lnTo>
                    <a:pt x="1266381" y="890739"/>
                  </a:lnTo>
                  <a:lnTo>
                    <a:pt x="1248615" y="843948"/>
                  </a:lnTo>
                  <a:lnTo>
                    <a:pt x="1229174" y="798008"/>
                  </a:lnTo>
                  <a:lnTo>
                    <a:pt x="1208097" y="752958"/>
                  </a:lnTo>
                  <a:lnTo>
                    <a:pt x="1185420" y="708834"/>
                  </a:lnTo>
                  <a:lnTo>
                    <a:pt x="1161181" y="665673"/>
                  </a:lnTo>
                  <a:lnTo>
                    <a:pt x="1135416" y="623514"/>
                  </a:lnTo>
                  <a:lnTo>
                    <a:pt x="1108164" y="582393"/>
                  </a:lnTo>
                  <a:lnTo>
                    <a:pt x="1079461" y="542348"/>
                  </a:lnTo>
                  <a:lnTo>
                    <a:pt x="1049346" y="503416"/>
                  </a:lnTo>
                  <a:lnTo>
                    <a:pt x="1017854" y="465634"/>
                  </a:lnTo>
                  <a:lnTo>
                    <a:pt x="985024" y="429040"/>
                  </a:lnTo>
                  <a:lnTo>
                    <a:pt x="950892" y="393671"/>
                  </a:lnTo>
                  <a:lnTo>
                    <a:pt x="915506" y="359565"/>
                  </a:lnTo>
                  <a:lnTo>
                    <a:pt x="878894" y="326758"/>
                  </a:lnTo>
                  <a:lnTo>
                    <a:pt x="841093" y="295287"/>
                  </a:lnTo>
                  <a:lnTo>
                    <a:pt x="802140" y="265191"/>
                  </a:lnTo>
                  <a:lnTo>
                    <a:pt x="762073" y="236505"/>
                  </a:lnTo>
                  <a:lnTo>
                    <a:pt x="720930" y="209269"/>
                  </a:lnTo>
                  <a:lnTo>
                    <a:pt x="678747" y="183518"/>
                  </a:lnTo>
                  <a:lnTo>
                    <a:pt x="635562" y="159291"/>
                  </a:lnTo>
                  <a:lnTo>
                    <a:pt x="591412" y="136625"/>
                  </a:lnTo>
                  <a:lnTo>
                    <a:pt x="546336" y="115557"/>
                  </a:lnTo>
                  <a:lnTo>
                    <a:pt x="500369" y="96125"/>
                  </a:lnTo>
                  <a:lnTo>
                    <a:pt x="453550" y="78366"/>
                  </a:lnTo>
                  <a:lnTo>
                    <a:pt x="405917" y="62318"/>
                  </a:lnTo>
                  <a:lnTo>
                    <a:pt x="357506" y="48018"/>
                  </a:lnTo>
                  <a:lnTo>
                    <a:pt x="308354" y="35502"/>
                  </a:lnTo>
                  <a:lnTo>
                    <a:pt x="258500" y="24810"/>
                  </a:lnTo>
                  <a:lnTo>
                    <a:pt x="207981" y="15978"/>
                  </a:lnTo>
                  <a:lnTo>
                    <a:pt x="156834" y="9044"/>
                  </a:lnTo>
                  <a:lnTo>
                    <a:pt x="105096" y="4044"/>
                  </a:lnTo>
                  <a:lnTo>
                    <a:pt x="52806" y="1017"/>
                  </a:lnTo>
                  <a:lnTo>
                    <a:pt x="0" y="0"/>
                  </a:lnTo>
                  <a:lnTo>
                    <a:pt x="5307510" y="0"/>
                  </a:lnTo>
                  <a:lnTo>
                    <a:pt x="5307509" y="448141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3850" y="0"/>
              <a:ext cx="4248150" cy="36004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GPS</a:t>
            </a:r>
            <a:r>
              <a:rPr sz="2750" spc="95" dirty="0"/>
              <a:t> </a:t>
            </a:r>
            <a:r>
              <a:rPr sz="2750" dirty="0"/>
              <a:t>robust</a:t>
            </a:r>
            <a:r>
              <a:rPr sz="2750" spc="130" dirty="0"/>
              <a:t> </a:t>
            </a:r>
            <a:r>
              <a:rPr sz="2750" dirty="0"/>
              <a:t>clinical</a:t>
            </a:r>
            <a:r>
              <a:rPr sz="2750" spc="140" dirty="0"/>
              <a:t> </a:t>
            </a:r>
            <a:r>
              <a:rPr sz="2750" spc="-10" dirty="0"/>
              <a:t>evidence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567055" y="1086802"/>
            <a:ext cx="48672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Over</a:t>
            </a:r>
            <a:r>
              <a:rPr sz="1550" spc="8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20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published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clinical</a:t>
            </a:r>
            <a:r>
              <a:rPr sz="1550" spc="1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validation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and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utility</a:t>
            </a:r>
            <a:r>
              <a:rPr sz="1550" spc="12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studies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5484" y="3119742"/>
            <a:ext cx="3317240" cy="457200"/>
          </a:xfrm>
          <a:custGeom>
            <a:avLst/>
            <a:gdLst/>
            <a:ahLst/>
            <a:cxnLst/>
            <a:rect l="l" t="t" r="r" b="b"/>
            <a:pathLst>
              <a:path w="3317240" h="457200">
                <a:moveTo>
                  <a:pt x="3317113" y="0"/>
                </a:moveTo>
                <a:lnTo>
                  <a:pt x="0" y="0"/>
                </a:lnTo>
                <a:lnTo>
                  <a:pt x="0" y="457085"/>
                </a:lnTo>
                <a:lnTo>
                  <a:pt x="3317113" y="457085"/>
                </a:lnTo>
                <a:lnTo>
                  <a:pt x="3317113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7811" y="2733004"/>
          <a:ext cx="7281545" cy="3401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marL="91440">
                        <a:lnSpc>
                          <a:spcPts val="1570"/>
                        </a:lnSpc>
                      </a:pPr>
                      <a:r>
                        <a:rPr sz="1400" b="1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Pivotal</a:t>
                      </a:r>
                      <a:r>
                        <a:rPr sz="1400" b="1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400" b="1" spc="-5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Analytical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Knezevic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2013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FFFFFF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1100" spc="-5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validated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100" spc="2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independent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predictor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sz="1100" spc="-6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07314">
                        <a:lnSpc>
                          <a:spcPct val="1195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Klein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2014,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Cullen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2015,</a:t>
                      </a:r>
                      <a:r>
                        <a:rPr sz="1100" spc="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Eeden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al.,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2017,</a:t>
                      </a:r>
                      <a:r>
                        <a:rPr sz="1100" spc="-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Eggner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 al.,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1440" marR="2173605">
                        <a:lnSpc>
                          <a:spcPct val="1195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2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validated</a:t>
                      </a:r>
                      <a:r>
                        <a:rPr sz="1100" spc="-2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African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r>
                        <a:rPr sz="1100" spc="-3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Cullen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2015,</a:t>
                      </a:r>
                      <a:r>
                        <a:rPr sz="1100" spc="-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Murphy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r>
                        <a:rPr sz="1100" spc="-5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5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utility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Badani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2015,</a:t>
                      </a:r>
                      <a:r>
                        <a:rPr sz="1100" spc="-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4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utility/actionability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 marL="334645" marR="193675" algn="just">
                        <a:lnSpc>
                          <a:spcPct val="119500"/>
                        </a:lnSpc>
                        <a:spcBef>
                          <a:spcPts val="259"/>
                        </a:spcBef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Badani</a:t>
                      </a:r>
                      <a:r>
                        <a:rPr sz="1100" spc="-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2015,</a:t>
                      </a:r>
                      <a:r>
                        <a:rPr sz="1100" spc="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Dall’Era</a:t>
                      </a:r>
                      <a:r>
                        <a:rPr sz="1100" spc="-6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2015,</a:t>
                      </a:r>
                      <a:r>
                        <a:rPr sz="1100" spc="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Eure</a:t>
                      </a:r>
                      <a:r>
                        <a:rPr sz="1100" spc="-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2017,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Lynch</a:t>
                      </a:r>
                      <a:r>
                        <a:rPr sz="1100" spc="-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2017,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Murphy</a:t>
                      </a:r>
                      <a:r>
                        <a:rPr sz="1100" spc="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2021,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Moschovas</a:t>
                      </a:r>
                      <a:r>
                        <a:rPr sz="110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2021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sz="1100" spc="-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1100" spc="-4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3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decreasing</a:t>
                      </a:r>
                      <a:r>
                        <a:rPr sz="1100" spc="-3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unnecessary</a:t>
                      </a:r>
                      <a:r>
                        <a:rPr sz="1100" spc="25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immediate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576877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Albala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al.,</a:t>
                      </a:r>
                      <a:r>
                        <a:rPr sz="110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00BEDA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65225" y="1745297"/>
            <a:ext cx="92583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576877"/>
                </a:solidFill>
                <a:latin typeface="Arial"/>
                <a:cs typeface="Arial"/>
              </a:rPr>
              <a:t>Analytical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4365" y="1749107"/>
            <a:ext cx="7073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576877"/>
                </a:solidFill>
                <a:latin typeface="Arial"/>
                <a:cs typeface="Arial"/>
              </a:rPr>
              <a:t>Clinical utility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7080" y="1736788"/>
            <a:ext cx="7092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576877"/>
                </a:solidFill>
                <a:latin typeface="Arial"/>
                <a:cs typeface="Arial"/>
              </a:rPr>
              <a:t>Clinical validity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1395" y="1745678"/>
            <a:ext cx="101726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576877"/>
                </a:solidFill>
                <a:latin typeface="Arial"/>
                <a:cs typeface="Arial"/>
              </a:rPr>
              <a:t>Health economics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52846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67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4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5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5021" y="1870874"/>
            <a:ext cx="374015" cy="283845"/>
          </a:xfrm>
          <a:custGeom>
            <a:avLst/>
            <a:gdLst/>
            <a:ahLst/>
            <a:cxnLst/>
            <a:rect l="l" t="t" r="r" b="b"/>
            <a:pathLst>
              <a:path w="374014" h="283844">
                <a:moveTo>
                  <a:pt x="373418" y="61468"/>
                </a:moveTo>
                <a:lnTo>
                  <a:pt x="372402" y="60375"/>
                </a:lnTo>
                <a:lnTo>
                  <a:pt x="369887" y="57886"/>
                </a:lnTo>
                <a:lnTo>
                  <a:pt x="349643" y="37884"/>
                </a:lnTo>
                <a:lnTo>
                  <a:pt x="349643" y="61468"/>
                </a:lnTo>
                <a:lnTo>
                  <a:pt x="348564" y="62509"/>
                </a:lnTo>
                <a:lnTo>
                  <a:pt x="150926" y="260223"/>
                </a:lnTo>
                <a:lnTo>
                  <a:pt x="26085" y="135343"/>
                </a:lnTo>
                <a:lnTo>
                  <a:pt x="22529" y="131787"/>
                </a:lnTo>
                <a:lnTo>
                  <a:pt x="26085" y="128231"/>
                </a:lnTo>
                <a:lnTo>
                  <a:pt x="60794" y="93497"/>
                </a:lnTo>
                <a:lnTo>
                  <a:pt x="150291" y="183007"/>
                </a:lnTo>
                <a:lnTo>
                  <a:pt x="159245" y="174066"/>
                </a:lnTo>
                <a:lnTo>
                  <a:pt x="160972" y="172351"/>
                </a:lnTo>
                <a:lnTo>
                  <a:pt x="311340" y="23152"/>
                </a:lnTo>
                <a:lnTo>
                  <a:pt x="349643" y="61468"/>
                </a:lnTo>
                <a:lnTo>
                  <a:pt x="349643" y="37884"/>
                </a:lnTo>
                <a:lnTo>
                  <a:pt x="323977" y="12496"/>
                </a:lnTo>
                <a:lnTo>
                  <a:pt x="322135" y="10680"/>
                </a:lnTo>
                <a:lnTo>
                  <a:pt x="311340" y="0"/>
                </a:lnTo>
                <a:lnTo>
                  <a:pt x="150926" y="159842"/>
                </a:lnTo>
                <a:lnTo>
                  <a:pt x="72110" y="80987"/>
                </a:lnTo>
                <a:lnTo>
                  <a:pt x="70396" y="79260"/>
                </a:lnTo>
                <a:lnTo>
                  <a:pt x="61442" y="70319"/>
                </a:lnTo>
                <a:lnTo>
                  <a:pt x="0" y="131787"/>
                </a:lnTo>
                <a:lnTo>
                  <a:pt x="151561" y="283400"/>
                </a:lnTo>
                <a:lnTo>
                  <a:pt x="160515" y="274447"/>
                </a:lnTo>
                <a:lnTo>
                  <a:pt x="162229" y="272732"/>
                </a:lnTo>
                <a:lnTo>
                  <a:pt x="369862" y="65024"/>
                </a:lnTo>
                <a:lnTo>
                  <a:pt x="373418" y="61468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991475" y="152400"/>
            <a:ext cx="4200525" cy="4400550"/>
            <a:chOff x="7991475" y="152400"/>
            <a:chExt cx="4200525" cy="440055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1475" y="3248025"/>
              <a:ext cx="2247900" cy="323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1475" y="3705225"/>
              <a:ext cx="847725" cy="847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6250" y="152400"/>
              <a:ext cx="4095750" cy="36004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8650" y="190500"/>
              <a:ext cx="3943350" cy="360045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1475" y="4752975"/>
            <a:ext cx="1352550" cy="2571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8625" y="5257800"/>
            <a:ext cx="2491329" cy="523875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4767" y="1702358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5" h="20319">
                <a:moveTo>
                  <a:pt x="14185" y="0"/>
                </a:moveTo>
                <a:lnTo>
                  <a:pt x="3543" y="11468"/>
                </a:lnTo>
                <a:lnTo>
                  <a:pt x="0" y="17360"/>
                </a:lnTo>
                <a:lnTo>
                  <a:pt x="3543" y="19532"/>
                </a:lnTo>
                <a:lnTo>
                  <a:pt x="14185" y="19837"/>
                </a:lnTo>
                <a:lnTo>
                  <a:pt x="14185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42265" y="0"/>
            <a:ext cx="1445260" cy="1484630"/>
            <a:chOff x="2842265" y="0"/>
            <a:chExt cx="1445260" cy="1484630"/>
          </a:xfrm>
        </p:grpSpPr>
        <p:sp>
          <p:nvSpPr>
            <p:cNvPr id="4" name="object 4"/>
            <p:cNvSpPr/>
            <p:nvPr/>
          </p:nvSpPr>
          <p:spPr>
            <a:xfrm>
              <a:off x="2842260" y="353593"/>
              <a:ext cx="632460" cy="1130935"/>
            </a:xfrm>
            <a:custGeom>
              <a:avLst/>
              <a:gdLst/>
              <a:ahLst/>
              <a:cxnLst/>
              <a:rect l="l" t="t" r="r" b="b"/>
              <a:pathLst>
                <a:path w="632460" h="1130935">
                  <a:moveTo>
                    <a:pt x="7975" y="1110754"/>
                  </a:moveTo>
                  <a:lnTo>
                    <a:pt x="5321" y="1113853"/>
                  </a:lnTo>
                  <a:lnTo>
                    <a:pt x="889" y="1120660"/>
                  </a:lnTo>
                  <a:lnTo>
                    <a:pt x="0" y="1127467"/>
                  </a:lnTo>
                  <a:lnTo>
                    <a:pt x="7975" y="1130566"/>
                  </a:lnTo>
                  <a:lnTo>
                    <a:pt x="7975" y="1110754"/>
                  </a:lnTo>
                  <a:close/>
                </a:path>
                <a:path w="632460" h="1130935">
                  <a:moveTo>
                    <a:pt x="386194" y="0"/>
                  </a:moveTo>
                  <a:lnTo>
                    <a:pt x="348373" y="19837"/>
                  </a:lnTo>
                  <a:lnTo>
                    <a:pt x="345414" y="34391"/>
                  </a:lnTo>
                  <a:lnTo>
                    <a:pt x="338912" y="47091"/>
                  </a:lnTo>
                  <a:lnTo>
                    <a:pt x="332422" y="56070"/>
                  </a:lnTo>
                  <a:lnTo>
                    <a:pt x="329463" y="59486"/>
                  </a:lnTo>
                  <a:lnTo>
                    <a:pt x="332714" y="59169"/>
                  </a:lnTo>
                  <a:lnTo>
                    <a:pt x="341274" y="57010"/>
                  </a:lnTo>
                  <a:lnTo>
                    <a:pt x="353390" y="51117"/>
                  </a:lnTo>
                  <a:lnTo>
                    <a:pt x="367271" y="39649"/>
                  </a:lnTo>
                  <a:lnTo>
                    <a:pt x="378218" y="36245"/>
                  </a:lnTo>
                  <a:lnTo>
                    <a:pt x="383832" y="27266"/>
                  </a:lnTo>
                  <a:lnTo>
                    <a:pt x="385902" y="14566"/>
                  </a:lnTo>
                  <a:lnTo>
                    <a:pt x="386194" y="0"/>
                  </a:lnTo>
                  <a:close/>
                </a:path>
                <a:path w="632460" h="1130935">
                  <a:moveTo>
                    <a:pt x="442912" y="436359"/>
                  </a:moveTo>
                  <a:lnTo>
                    <a:pt x="424002" y="456196"/>
                  </a:lnTo>
                  <a:lnTo>
                    <a:pt x="434936" y="453097"/>
                  </a:lnTo>
                  <a:lnTo>
                    <a:pt x="440550" y="446278"/>
                  </a:lnTo>
                  <a:lnTo>
                    <a:pt x="442620" y="439458"/>
                  </a:lnTo>
                  <a:lnTo>
                    <a:pt x="442912" y="436359"/>
                  </a:lnTo>
                  <a:close/>
                </a:path>
                <a:path w="632460" h="1130935">
                  <a:moveTo>
                    <a:pt x="632028" y="198348"/>
                  </a:moveTo>
                  <a:lnTo>
                    <a:pt x="613117" y="218173"/>
                  </a:lnTo>
                  <a:lnTo>
                    <a:pt x="624052" y="217868"/>
                  </a:lnTo>
                  <a:lnTo>
                    <a:pt x="629666" y="215696"/>
                  </a:lnTo>
                  <a:lnTo>
                    <a:pt x="631723" y="209816"/>
                  </a:lnTo>
                  <a:lnTo>
                    <a:pt x="632028" y="198348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154" y="21345"/>
              <a:ext cx="1418301" cy="14231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31027" y="199858"/>
              <a:ext cx="57150" cy="63500"/>
            </a:xfrm>
            <a:custGeom>
              <a:avLst/>
              <a:gdLst/>
              <a:ahLst/>
              <a:cxnLst/>
              <a:rect l="l" t="t" r="r" b="b"/>
              <a:pathLst>
                <a:path w="57150" h="63500">
                  <a:moveTo>
                    <a:pt x="56736" y="14875"/>
                  </a:moveTo>
                  <a:lnTo>
                    <a:pt x="53487" y="3718"/>
                  </a:lnTo>
                  <a:lnTo>
                    <a:pt x="44918" y="0"/>
                  </a:lnTo>
                  <a:lnTo>
                    <a:pt x="32800" y="3718"/>
                  </a:lnTo>
                  <a:lnTo>
                    <a:pt x="2362" y="42149"/>
                  </a:lnTo>
                  <a:lnTo>
                    <a:pt x="0" y="54546"/>
                  </a:lnTo>
                  <a:lnTo>
                    <a:pt x="2953" y="62915"/>
                  </a:lnTo>
                  <a:lnTo>
                    <a:pt x="9451" y="61985"/>
                  </a:lnTo>
                  <a:lnTo>
                    <a:pt x="15950" y="57335"/>
                  </a:lnTo>
                  <a:lnTo>
                    <a:pt x="18903" y="54546"/>
                  </a:lnTo>
                  <a:lnTo>
                    <a:pt x="56736" y="1487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195" y="36221"/>
              <a:ext cx="64426" cy="743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34594" y="0"/>
              <a:ext cx="33020" cy="11430"/>
            </a:xfrm>
            <a:custGeom>
              <a:avLst/>
              <a:gdLst/>
              <a:ahLst/>
              <a:cxnLst/>
              <a:rect l="l" t="t" r="r" b="b"/>
              <a:pathLst>
                <a:path w="33020" h="11430">
                  <a:moveTo>
                    <a:pt x="32535" y="0"/>
                  </a:moveTo>
                  <a:lnTo>
                    <a:pt x="0" y="0"/>
                  </a:lnTo>
                  <a:lnTo>
                    <a:pt x="2247" y="7709"/>
                  </a:lnTo>
                  <a:lnTo>
                    <a:pt x="10822" y="11428"/>
                  </a:lnTo>
                  <a:lnTo>
                    <a:pt x="22941" y="7709"/>
                  </a:lnTo>
                  <a:lnTo>
                    <a:pt x="32535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755691" y="1503987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18908" y="0"/>
                </a:moveTo>
                <a:lnTo>
                  <a:pt x="0" y="19836"/>
                </a:lnTo>
                <a:lnTo>
                  <a:pt x="2954" y="19526"/>
                </a:lnTo>
                <a:lnTo>
                  <a:pt x="9454" y="17357"/>
                </a:lnTo>
                <a:lnTo>
                  <a:pt x="15954" y="11468"/>
                </a:lnTo>
                <a:lnTo>
                  <a:pt x="18908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0047" y="1523824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18910" y="0"/>
                </a:moveTo>
                <a:lnTo>
                  <a:pt x="7977" y="309"/>
                </a:lnTo>
                <a:lnTo>
                  <a:pt x="2363" y="2479"/>
                </a:lnTo>
                <a:lnTo>
                  <a:pt x="295" y="8368"/>
                </a:lnTo>
                <a:lnTo>
                  <a:pt x="0" y="19836"/>
                </a:lnTo>
                <a:lnTo>
                  <a:pt x="1891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5533" y="1206462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5" h="40005">
                <a:moveTo>
                  <a:pt x="26889" y="19836"/>
                </a:moveTo>
                <a:lnTo>
                  <a:pt x="26889" y="0"/>
                </a:lnTo>
                <a:lnTo>
                  <a:pt x="23934" y="309"/>
                </a:lnTo>
                <a:lnTo>
                  <a:pt x="17433" y="2479"/>
                </a:lnTo>
                <a:lnTo>
                  <a:pt x="10933" y="8368"/>
                </a:lnTo>
                <a:lnTo>
                  <a:pt x="7978" y="19836"/>
                </a:lnTo>
                <a:lnTo>
                  <a:pt x="5318" y="22936"/>
                </a:lnTo>
                <a:lnTo>
                  <a:pt x="886" y="29755"/>
                </a:lnTo>
                <a:lnTo>
                  <a:pt x="0" y="36573"/>
                </a:lnTo>
                <a:lnTo>
                  <a:pt x="7978" y="39673"/>
                </a:lnTo>
                <a:lnTo>
                  <a:pt x="26889" y="1983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0979" y="1158447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5" h="48259">
                <a:moveTo>
                  <a:pt x="26889" y="28205"/>
                </a:moveTo>
                <a:lnTo>
                  <a:pt x="26889" y="8368"/>
                </a:lnTo>
                <a:lnTo>
                  <a:pt x="26593" y="0"/>
                </a:lnTo>
                <a:lnTo>
                  <a:pt x="24525" y="929"/>
                </a:lnTo>
                <a:lnTo>
                  <a:pt x="18910" y="5579"/>
                </a:lnTo>
                <a:lnTo>
                  <a:pt x="8273" y="8293"/>
                </a:lnTo>
                <a:lnTo>
                  <a:pt x="7977" y="8368"/>
                </a:lnTo>
                <a:lnTo>
                  <a:pt x="5318" y="22932"/>
                </a:lnTo>
                <a:lnTo>
                  <a:pt x="886" y="35630"/>
                </a:lnTo>
                <a:lnTo>
                  <a:pt x="0" y="44610"/>
                </a:lnTo>
                <a:lnTo>
                  <a:pt x="7977" y="48015"/>
                </a:lnTo>
                <a:lnTo>
                  <a:pt x="8273" y="44920"/>
                </a:lnTo>
                <a:lnTo>
                  <a:pt x="10341" y="38110"/>
                </a:lnTo>
                <a:lnTo>
                  <a:pt x="15955" y="31300"/>
                </a:lnTo>
                <a:lnTo>
                  <a:pt x="26593" y="28289"/>
                </a:lnTo>
                <a:lnTo>
                  <a:pt x="26889" y="2820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828" y="80860"/>
            <a:ext cx="76200" cy="173990"/>
          </a:xfrm>
          <a:custGeom>
            <a:avLst/>
            <a:gdLst/>
            <a:ahLst/>
            <a:cxnLst/>
            <a:rect l="l" t="t" r="r" b="b"/>
            <a:pathLst>
              <a:path w="76200" h="173990">
                <a:moveTo>
                  <a:pt x="37807" y="153720"/>
                </a:moveTo>
                <a:lnTo>
                  <a:pt x="23926" y="154025"/>
                </a:lnTo>
                <a:lnTo>
                  <a:pt x="11811" y="156197"/>
                </a:lnTo>
                <a:lnTo>
                  <a:pt x="3251" y="162077"/>
                </a:lnTo>
                <a:lnTo>
                  <a:pt x="0" y="173545"/>
                </a:lnTo>
                <a:lnTo>
                  <a:pt x="3251" y="170446"/>
                </a:lnTo>
                <a:lnTo>
                  <a:pt x="11811" y="163639"/>
                </a:lnTo>
                <a:lnTo>
                  <a:pt x="23926" y="156819"/>
                </a:lnTo>
                <a:lnTo>
                  <a:pt x="37807" y="153720"/>
                </a:lnTo>
                <a:close/>
              </a:path>
              <a:path w="76200" h="173990">
                <a:moveTo>
                  <a:pt x="37807" y="133883"/>
                </a:moveTo>
                <a:lnTo>
                  <a:pt x="0" y="133883"/>
                </a:lnTo>
                <a:lnTo>
                  <a:pt x="3251" y="142252"/>
                </a:lnTo>
                <a:lnTo>
                  <a:pt x="11811" y="141312"/>
                </a:lnTo>
                <a:lnTo>
                  <a:pt x="23926" y="136664"/>
                </a:lnTo>
                <a:lnTo>
                  <a:pt x="37807" y="133883"/>
                </a:lnTo>
                <a:close/>
              </a:path>
              <a:path w="76200" h="173990">
                <a:moveTo>
                  <a:pt x="56730" y="114046"/>
                </a:moveTo>
                <a:lnTo>
                  <a:pt x="18897" y="114046"/>
                </a:lnTo>
                <a:lnTo>
                  <a:pt x="22148" y="125196"/>
                </a:lnTo>
                <a:lnTo>
                  <a:pt x="30721" y="128917"/>
                </a:lnTo>
                <a:lnTo>
                  <a:pt x="39801" y="126136"/>
                </a:lnTo>
                <a:lnTo>
                  <a:pt x="37807" y="133883"/>
                </a:lnTo>
                <a:lnTo>
                  <a:pt x="48742" y="130784"/>
                </a:lnTo>
                <a:lnTo>
                  <a:pt x="54368" y="123964"/>
                </a:lnTo>
                <a:lnTo>
                  <a:pt x="56438" y="117144"/>
                </a:lnTo>
                <a:lnTo>
                  <a:pt x="56730" y="114046"/>
                </a:lnTo>
                <a:close/>
              </a:path>
              <a:path w="76200" h="173990">
                <a:moveTo>
                  <a:pt x="56730" y="74371"/>
                </a:moveTo>
                <a:lnTo>
                  <a:pt x="18897" y="74371"/>
                </a:lnTo>
                <a:lnTo>
                  <a:pt x="0" y="94208"/>
                </a:lnTo>
                <a:lnTo>
                  <a:pt x="18897" y="94208"/>
                </a:lnTo>
                <a:lnTo>
                  <a:pt x="32791" y="91109"/>
                </a:lnTo>
                <a:lnTo>
                  <a:pt x="44907" y="84289"/>
                </a:lnTo>
                <a:lnTo>
                  <a:pt x="53479" y="77470"/>
                </a:lnTo>
                <a:lnTo>
                  <a:pt x="56730" y="74371"/>
                </a:lnTo>
                <a:close/>
              </a:path>
              <a:path w="76200" h="173990">
                <a:moveTo>
                  <a:pt x="56730" y="14871"/>
                </a:moveTo>
                <a:lnTo>
                  <a:pt x="53479" y="3721"/>
                </a:lnTo>
                <a:lnTo>
                  <a:pt x="44907" y="0"/>
                </a:lnTo>
                <a:lnTo>
                  <a:pt x="32791" y="3721"/>
                </a:lnTo>
                <a:lnTo>
                  <a:pt x="18897" y="14871"/>
                </a:lnTo>
                <a:lnTo>
                  <a:pt x="7975" y="17970"/>
                </a:lnTo>
                <a:lnTo>
                  <a:pt x="2362" y="24790"/>
                </a:lnTo>
                <a:lnTo>
                  <a:pt x="292" y="31610"/>
                </a:lnTo>
                <a:lnTo>
                  <a:pt x="0" y="34709"/>
                </a:lnTo>
                <a:lnTo>
                  <a:pt x="18897" y="34709"/>
                </a:lnTo>
                <a:lnTo>
                  <a:pt x="32791" y="23241"/>
                </a:lnTo>
                <a:lnTo>
                  <a:pt x="44907" y="17348"/>
                </a:lnTo>
                <a:lnTo>
                  <a:pt x="53479" y="15176"/>
                </a:lnTo>
                <a:lnTo>
                  <a:pt x="56730" y="14871"/>
                </a:lnTo>
                <a:close/>
              </a:path>
              <a:path w="76200" h="173990">
                <a:moveTo>
                  <a:pt x="75641" y="133883"/>
                </a:moveTo>
                <a:lnTo>
                  <a:pt x="37807" y="133883"/>
                </a:lnTo>
                <a:lnTo>
                  <a:pt x="34848" y="145351"/>
                </a:lnTo>
                <a:lnTo>
                  <a:pt x="28359" y="151231"/>
                </a:lnTo>
                <a:lnTo>
                  <a:pt x="21856" y="153403"/>
                </a:lnTo>
                <a:lnTo>
                  <a:pt x="18897" y="153720"/>
                </a:lnTo>
                <a:lnTo>
                  <a:pt x="37807" y="153720"/>
                </a:lnTo>
                <a:lnTo>
                  <a:pt x="56730" y="153720"/>
                </a:lnTo>
                <a:lnTo>
                  <a:pt x="56527" y="147916"/>
                </a:lnTo>
                <a:lnTo>
                  <a:pt x="63817" y="143802"/>
                </a:lnTo>
                <a:lnTo>
                  <a:pt x="72390" y="136982"/>
                </a:lnTo>
                <a:lnTo>
                  <a:pt x="75641" y="13388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9832" y="0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3044" y="0"/>
                </a:moveTo>
                <a:lnTo>
                  <a:pt x="15704" y="0"/>
                </a:lnTo>
                <a:lnTo>
                  <a:pt x="7975" y="8328"/>
                </a:lnTo>
                <a:lnTo>
                  <a:pt x="2362" y="16386"/>
                </a:lnTo>
                <a:lnTo>
                  <a:pt x="295" y="24444"/>
                </a:lnTo>
                <a:lnTo>
                  <a:pt x="0" y="36221"/>
                </a:lnTo>
                <a:lnTo>
                  <a:pt x="18903" y="16386"/>
                </a:lnTo>
                <a:lnTo>
                  <a:pt x="32790" y="13287"/>
                </a:lnTo>
                <a:lnTo>
                  <a:pt x="44909" y="6469"/>
                </a:lnTo>
                <a:lnTo>
                  <a:pt x="53044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646752" y="61015"/>
            <a:ext cx="76200" cy="133985"/>
            <a:chOff x="4646752" y="61015"/>
            <a:chExt cx="76200" cy="1339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752" y="120519"/>
              <a:ext cx="75640" cy="743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46752" y="61015"/>
              <a:ext cx="76200" cy="34925"/>
            </a:xfrm>
            <a:custGeom>
              <a:avLst/>
              <a:gdLst/>
              <a:ahLst/>
              <a:cxnLst/>
              <a:rect l="l" t="t" r="r" b="b"/>
              <a:pathLst>
                <a:path w="76200" h="34925">
                  <a:moveTo>
                    <a:pt x="75640" y="14877"/>
                  </a:moveTo>
                  <a:lnTo>
                    <a:pt x="72391" y="3719"/>
                  </a:lnTo>
                  <a:lnTo>
                    <a:pt x="63825" y="0"/>
                  </a:lnTo>
                  <a:lnTo>
                    <a:pt x="51715" y="3719"/>
                  </a:lnTo>
                  <a:lnTo>
                    <a:pt x="37832" y="14877"/>
                  </a:lnTo>
                  <a:lnTo>
                    <a:pt x="23935" y="17976"/>
                  </a:lnTo>
                  <a:lnTo>
                    <a:pt x="11818" y="24794"/>
                  </a:lnTo>
                  <a:lnTo>
                    <a:pt x="3249" y="31612"/>
                  </a:lnTo>
                  <a:lnTo>
                    <a:pt x="0" y="34711"/>
                  </a:lnTo>
                  <a:lnTo>
                    <a:pt x="37832" y="34711"/>
                  </a:lnTo>
                  <a:lnTo>
                    <a:pt x="51715" y="23245"/>
                  </a:lnTo>
                  <a:lnTo>
                    <a:pt x="63825" y="17356"/>
                  </a:lnTo>
                  <a:lnTo>
                    <a:pt x="72391" y="15187"/>
                  </a:lnTo>
                  <a:lnTo>
                    <a:pt x="75640" y="1487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665656" y="0"/>
            <a:ext cx="56515" cy="16510"/>
          </a:xfrm>
          <a:custGeom>
            <a:avLst/>
            <a:gdLst/>
            <a:ahLst/>
            <a:cxnLst/>
            <a:rect l="l" t="t" r="r" b="b"/>
            <a:pathLst>
              <a:path w="56514" h="16510">
                <a:moveTo>
                  <a:pt x="55934" y="0"/>
                </a:moveTo>
                <a:lnTo>
                  <a:pt x="23326" y="0"/>
                </a:lnTo>
                <a:lnTo>
                  <a:pt x="11827" y="6469"/>
                </a:lnTo>
                <a:lnTo>
                  <a:pt x="3253" y="13287"/>
                </a:lnTo>
                <a:lnTo>
                  <a:pt x="0" y="16386"/>
                </a:lnTo>
                <a:lnTo>
                  <a:pt x="18928" y="16386"/>
                </a:lnTo>
                <a:lnTo>
                  <a:pt x="40786" y="13287"/>
                </a:lnTo>
                <a:lnTo>
                  <a:pt x="52010" y="6469"/>
                </a:lnTo>
                <a:lnTo>
                  <a:pt x="55934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4765" y="1510"/>
            <a:ext cx="94615" cy="173990"/>
          </a:xfrm>
          <a:custGeom>
            <a:avLst/>
            <a:gdLst/>
            <a:ahLst/>
            <a:cxnLst/>
            <a:rect l="l" t="t" r="r" b="b"/>
            <a:pathLst>
              <a:path w="94614" h="173990">
                <a:moveTo>
                  <a:pt x="56730" y="153720"/>
                </a:moveTo>
                <a:lnTo>
                  <a:pt x="53479" y="154038"/>
                </a:lnTo>
                <a:lnTo>
                  <a:pt x="44919" y="156210"/>
                </a:lnTo>
                <a:lnTo>
                  <a:pt x="32804" y="162090"/>
                </a:lnTo>
                <a:lnTo>
                  <a:pt x="18897" y="173558"/>
                </a:lnTo>
                <a:lnTo>
                  <a:pt x="32804" y="170459"/>
                </a:lnTo>
                <a:lnTo>
                  <a:pt x="44919" y="163639"/>
                </a:lnTo>
                <a:lnTo>
                  <a:pt x="53479" y="156819"/>
                </a:lnTo>
                <a:lnTo>
                  <a:pt x="56730" y="153720"/>
                </a:lnTo>
                <a:close/>
              </a:path>
              <a:path w="94614" h="173990">
                <a:moveTo>
                  <a:pt x="75641" y="133896"/>
                </a:moveTo>
                <a:lnTo>
                  <a:pt x="72390" y="122428"/>
                </a:lnTo>
                <a:lnTo>
                  <a:pt x="63817" y="116535"/>
                </a:lnTo>
                <a:lnTo>
                  <a:pt x="51714" y="114363"/>
                </a:lnTo>
                <a:lnTo>
                  <a:pt x="37833" y="114058"/>
                </a:lnTo>
                <a:lnTo>
                  <a:pt x="23939" y="125526"/>
                </a:lnTo>
                <a:lnTo>
                  <a:pt x="11811" y="131406"/>
                </a:lnTo>
                <a:lnTo>
                  <a:pt x="3251" y="133578"/>
                </a:lnTo>
                <a:lnTo>
                  <a:pt x="0" y="133896"/>
                </a:lnTo>
                <a:lnTo>
                  <a:pt x="75641" y="133896"/>
                </a:lnTo>
                <a:close/>
              </a:path>
              <a:path w="94614" h="173990">
                <a:moveTo>
                  <a:pt x="94564" y="74383"/>
                </a:moveTo>
                <a:lnTo>
                  <a:pt x="56730" y="74383"/>
                </a:lnTo>
                <a:lnTo>
                  <a:pt x="42849" y="77482"/>
                </a:lnTo>
                <a:lnTo>
                  <a:pt x="30734" y="84302"/>
                </a:lnTo>
                <a:lnTo>
                  <a:pt x="22148" y="91122"/>
                </a:lnTo>
                <a:lnTo>
                  <a:pt x="18897" y="94221"/>
                </a:lnTo>
                <a:lnTo>
                  <a:pt x="56730" y="94221"/>
                </a:lnTo>
                <a:lnTo>
                  <a:pt x="67957" y="91122"/>
                </a:lnTo>
                <a:lnTo>
                  <a:pt x="83324" y="77482"/>
                </a:lnTo>
                <a:lnTo>
                  <a:pt x="94564" y="74383"/>
                </a:lnTo>
                <a:close/>
              </a:path>
              <a:path w="94614" h="173990">
                <a:moveTo>
                  <a:pt x="94564" y="14884"/>
                </a:moveTo>
                <a:lnTo>
                  <a:pt x="94272" y="3721"/>
                </a:lnTo>
                <a:lnTo>
                  <a:pt x="92202" y="0"/>
                </a:lnTo>
                <a:lnTo>
                  <a:pt x="86575" y="3721"/>
                </a:lnTo>
                <a:lnTo>
                  <a:pt x="75641" y="14884"/>
                </a:lnTo>
                <a:lnTo>
                  <a:pt x="53479" y="15189"/>
                </a:lnTo>
                <a:lnTo>
                  <a:pt x="40195" y="17360"/>
                </a:lnTo>
                <a:lnTo>
                  <a:pt x="30441" y="23253"/>
                </a:lnTo>
                <a:lnTo>
                  <a:pt x="18897" y="34721"/>
                </a:lnTo>
                <a:lnTo>
                  <a:pt x="56730" y="34721"/>
                </a:lnTo>
                <a:lnTo>
                  <a:pt x="70624" y="31623"/>
                </a:lnTo>
                <a:lnTo>
                  <a:pt x="82740" y="24803"/>
                </a:lnTo>
                <a:lnTo>
                  <a:pt x="91313" y="17983"/>
                </a:lnTo>
                <a:lnTo>
                  <a:pt x="94564" y="1488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1689" y="47688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56730" y="67881"/>
                </a:moveTo>
                <a:lnTo>
                  <a:pt x="53479" y="65087"/>
                </a:lnTo>
                <a:lnTo>
                  <a:pt x="44919" y="60439"/>
                </a:lnTo>
                <a:lnTo>
                  <a:pt x="32804" y="59512"/>
                </a:lnTo>
                <a:lnTo>
                  <a:pt x="18923" y="67881"/>
                </a:lnTo>
                <a:lnTo>
                  <a:pt x="56730" y="67881"/>
                </a:lnTo>
                <a:close/>
              </a:path>
              <a:path w="76200" h="67945">
                <a:moveTo>
                  <a:pt x="75666" y="8369"/>
                </a:moveTo>
                <a:lnTo>
                  <a:pt x="75069" y="5588"/>
                </a:lnTo>
                <a:lnTo>
                  <a:pt x="70929" y="939"/>
                </a:lnTo>
                <a:lnTo>
                  <a:pt x="59702" y="0"/>
                </a:lnTo>
                <a:lnTo>
                  <a:pt x="37833" y="8369"/>
                </a:lnTo>
                <a:lnTo>
                  <a:pt x="0" y="8369"/>
                </a:lnTo>
                <a:lnTo>
                  <a:pt x="3251" y="19837"/>
                </a:lnTo>
                <a:lnTo>
                  <a:pt x="11823" y="25730"/>
                </a:lnTo>
                <a:lnTo>
                  <a:pt x="23939" y="27901"/>
                </a:lnTo>
                <a:lnTo>
                  <a:pt x="37833" y="28206"/>
                </a:lnTo>
                <a:lnTo>
                  <a:pt x="51714" y="25107"/>
                </a:lnTo>
                <a:lnTo>
                  <a:pt x="63830" y="18288"/>
                </a:lnTo>
                <a:lnTo>
                  <a:pt x="72402" y="11468"/>
                </a:lnTo>
                <a:lnTo>
                  <a:pt x="75666" y="83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213966" y="0"/>
            <a:ext cx="6335395" cy="2000250"/>
            <a:chOff x="5213966" y="0"/>
            <a:chExt cx="6335395" cy="2000250"/>
          </a:xfrm>
        </p:grpSpPr>
        <p:sp>
          <p:nvSpPr>
            <p:cNvPr id="22" name="object 22"/>
            <p:cNvSpPr/>
            <p:nvPr/>
          </p:nvSpPr>
          <p:spPr>
            <a:xfrm>
              <a:off x="6764820" y="0"/>
              <a:ext cx="1532255" cy="1861185"/>
            </a:xfrm>
            <a:custGeom>
              <a:avLst/>
              <a:gdLst/>
              <a:ahLst/>
              <a:cxnLst/>
              <a:rect l="l" t="t" r="r" b="b"/>
              <a:pathLst>
                <a:path w="1532254" h="1861185">
                  <a:moveTo>
                    <a:pt x="18910" y="1464348"/>
                  </a:moveTo>
                  <a:lnTo>
                    <a:pt x="0" y="1464348"/>
                  </a:lnTo>
                  <a:lnTo>
                    <a:pt x="0" y="1484160"/>
                  </a:lnTo>
                  <a:lnTo>
                    <a:pt x="18910" y="1484160"/>
                  </a:lnTo>
                  <a:lnTo>
                    <a:pt x="18910" y="1464348"/>
                  </a:lnTo>
                  <a:close/>
                </a:path>
                <a:path w="1532254" h="1861185">
                  <a:moveTo>
                    <a:pt x="75615" y="1384998"/>
                  </a:moveTo>
                  <a:lnTo>
                    <a:pt x="56718" y="1384998"/>
                  </a:lnTo>
                  <a:lnTo>
                    <a:pt x="56718" y="1404835"/>
                  </a:lnTo>
                  <a:lnTo>
                    <a:pt x="75615" y="1404835"/>
                  </a:lnTo>
                  <a:lnTo>
                    <a:pt x="75615" y="1384998"/>
                  </a:lnTo>
                  <a:close/>
                </a:path>
                <a:path w="1532254" h="1861185">
                  <a:moveTo>
                    <a:pt x="132334" y="1623009"/>
                  </a:moveTo>
                  <a:lnTo>
                    <a:pt x="113423" y="1623009"/>
                  </a:lnTo>
                  <a:lnTo>
                    <a:pt x="113423" y="1642846"/>
                  </a:lnTo>
                  <a:lnTo>
                    <a:pt x="132334" y="1642846"/>
                  </a:lnTo>
                  <a:lnTo>
                    <a:pt x="132334" y="1623009"/>
                  </a:lnTo>
                  <a:close/>
                </a:path>
                <a:path w="1532254" h="1861185">
                  <a:moveTo>
                    <a:pt x="189039" y="1543672"/>
                  </a:moveTo>
                  <a:lnTo>
                    <a:pt x="170141" y="1523834"/>
                  </a:lnTo>
                  <a:lnTo>
                    <a:pt x="170434" y="1535303"/>
                  </a:lnTo>
                  <a:lnTo>
                    <a:pt x="172504" y="1541183"/>
                  </a:lnTo>
                  <a:lnTo>
                    <a:pt x="178117" y="1543354"/>
                  </a:lnTo>
                  <a:lnTo>
                    <a:pt x="186677" y="1543596"/>
                  </a:lnTo>
                  <a:lnTo>
                    <a:pt x="189039" y="1543672"/>
                  </a:lnTo>
                  <a:close/>
                </a:path>
                <a:path w="1532254" h="1861185">
                  <a:moveTo>
                    <a:pt x="241033" y="1791601"/>
                  </a:moveTo>
                  <a:lnTo>
                    <a:pt x="237477" y="1784781"/>
                  </a:lnTo>
                  <a:lnTo>
                    <a:pt x="226847" y="1781683"/>
                  </a:lnTo>
                  <a:lnTo>
                    <a:pt x="226847" y="1801520"/>
                  </a:lnTo>
                  <a:lnTo>
                    <a:pt x="237477" y="1798421"/>
                  </a:lnTo>
                  <a:lnTo>
                    <a:pt x="241033" y="1791601"/>
                  </a:lnTo>
                  <a:close/>
                </a:path>
                <a:path w="1532254" h="1861185">
                  <a:moveTo>
                    <a:pt x="264655" y="1424673"/>
                  </a:moveTo>
                  <a:lnTo>
                    <a:pt x="245757" y="1424673"/>
                  </a:lnTo>
                  <a:lnTo>
                    <a:pt x="245757" y="1444510"/>
                  </a:lnTo>
                  <a:lnTo>
                    <a:pt x="264655" y="1444510"/>
                  </a:lnTo>
                  <a:lnTo>
                    <a:pt x="264655" y="1424673"/>
                  </a:lnTo>
                  <a:close/>
                </a:path>
                <a:path w="1532254" h="1861185">
                  <a:moveTo>
                    <a:pt x="302463" y="1682521"/>
                  </a:moveTo>
                  <a:lnTo>
                    <a:pt x="295376" y="1682800"/>
                  </a:lnTo>
                  <a:lnTo>
                    <a:pt x="294487" y="1682838"/>
                  </a:lnTo>
                  <a:lnTo>
                    <a:pt x="295376" y="1684997"/>
                  </a:lnTo>
                  <a:lnTo>
                    <a:pt x="299808" y="1690890"/>
                  </a:lnTo>
                  <a:lnTo>
                    <a:pt x="302463" y="1702358"/>
                  </a:lnTo>
                  <a:lnTo>
                    <a:pt x="302463" y="1682521"/>
                  </a:lnTo>
                  <a:close/>
                </a:path>
                <a:path w="1532254" h="1861185">
                  <a:moveTo>
                    <a:pt x="386054" y="1580235"/>
                  </a:moveTo>
                  <a:lnTo>
                    <a:pt x="385165" y="1573428"/>
                  </a:lnTo>
                  <a:lnTo>
                    <a:pt x="380733" y="1566608"/>
                  </a:lnTo>
                  <a:lnTo>
                    <a:pt x="378079" y="1563509"/>
                  </a:lnTo>
                  <a:lnTo>
                    <a:pt x="367449" y="1566608"/>
                  </a:lnTo>
                  <a:lnTo>
                    <a:pt x="363905" y="1573428"/>
                  </a:lnTo>
                  <a:lnTo>
                    <a:pt x="367449" y="1580235"/>
                  </a:lnTo>
                  <a:lnTo>
                    <a:pt x="378079" y="1583347"/>
                  </a:lnTo>
                  <a:lnTo>
                    <a:pt x="386054" y="1580235"/>
                  </a:lnTo>
                  <a:close/>
                </a:path>
                <a:path w="1532254" h="1861185">
                  <a:moveTo>
                    <a:pt x="472605" y="1444510"/>
                  </a:moveTo>
                  <a:lnTo>
                    <a:pt x="461670" y="1433347"/>
                  </a:lnTo>
                  <a:lnTo>
                    <a:pt x="456057" y="1429626"/>
                  </a:lnTo>
                  <a:lnTo>
                    <a:pt x="453986" y="1433347"/>
                  </a:lnTo>
                  <a:lnTo>
                    <a:pt x="453694" y="1444510"/>
                  </a:lnTo>
                  <a:lnTo>
                    <a:pt x="453694" y="1464348"/>
                  </a:lnTo>
                  <a:lnTo>
                    <a:pt x="472605" y="1464348"/>
                  </a:lnTo>
                  <a:lnTo>
                    <a:pt x="472605" y="1444510"/>
                  </a:lnTo>
                  <a:close/>
                </a:path>
                <a:path w="1532254" h="1861185">
                  <a:moveTo>
                    <a:pt x="510400" y="1702358"/>
                  </a:moveTo>
                  <a:lnTo>
                    <a:pt x="491502" y="1702358"/>
                  </a:lnTo>
                  <a:lnTo>
                    <a:pt x="491502" y="1722196"/>
                  </a:lnTo>
                  <a:lnTo>
                    <a:pt x="510400" y="1722196"/>
                  </a:lnTo>
                  <a:lnTo>
                    <a:pt x="510400" y="1702358"/>
                  </a:lnTo>
                  <a:close/>
                </a:path>
                <a:path w="1532254" h="1861185">
                  <a:moveTo>
                    <a:pt x="605180" y="1583347"/>
                  </a:moveTo>
                  <a:lnTo>
                    <a:pt x="604875" y="1580235"/>
                  </a:lnTo>
                  <a:lnTo>
                    <a:pt x="602818" y="1573428"/>
                  </a:lnTo>
                  <a:lnTo>
                    <a:pt x="597204" y="1566608"/>
                  </a:lnTo>
                  <a:lnTo>
                    <a:pt x="586270" y="1563509"/>
                  </a:lnTo>
                  <a:lnTo>
                    <a:pt x="575640" y="1566608"/>
                  </a:lnTo>
                  <a:lnTo>
                    <a:pt x="572096" y="1573428"/>
                  </a:lnTo>
                  <a:lnTo>
                    <a:pt x="575640" y="1580235"/>
                  </a:lnTo>
                  <a:lnTo>
                    <a:pt x="586270" y="1583347"/>
                  </a:lnTo>
                  <a:lnTo>
                    <a:pt x="605180" y="1583347"/>
                  </a:lnTo>
                  <a:close/>
                </a:path>
                <a:path w="1532254" h="1861185">
                  <a:moveTo>
                    <a:pt x="642988" y="1841195"/>
                  </a:moveTo>
                  <a:lnTo>
                    <a:pt x="624078" y="1841195"/>
                  </a:lnTo>
                  <a:lnTo>
                    <a:pt x="624078" y="1861032"/>
                  </a:lnTo>
                  <a:lnTo>
                    <a:pt x="642988" y="1841195"/>
                  </a:lnTo>
                  <a:close/>
                </a:path>
                <a:path w="1532254" h="1861185">
                  <a:moveTo>
                    <a:pt x="699693" y="1404835"/>
                  </a:moveTo>
                  <a:lnTo>
                    <a:pt x="661885" y="1404835"/>
                  </a:lnTo>
                  <a:lnTo>
                    <a:pt x="662178" y="1416608"/>
                  </a:lnTo>
                  <a:lnTo>
                    <a:pt x="664248" y="1424673"/>
                  </a:lnTo>
                  <a:lnTo>
                    <a:pt x="669861" y="1432737"/>
                  </a:lnTo>
                  <a:lnTo>
                    <a:pt x="680796" y="1444510"/>
                  </a:lnTo>
                  <a:lnTo>
                    <a:pt x="699693" y="1444510"/>
                  </a:lnTo>
                  <a:lnTo>
                    <a:pt x="699693" y="1404835"/>
                  </a:lnTo>
                  <a:close/>
                </a:path>
                <a:path w="1532254" h="1861185">
                  <a:moveTo>
                    <a:pt x="737501" y="1702358"/>
                  </a:moveTo>
                  <a:lnTo>
                    <a:pt x="737209" y="1699260"/>
                  </a:lnTo>
                  <a:lnTo>
                    <a:pt x="735139" y="1692440"/>
                  </a:lnTo>
                  <a:lnTo>
                    <a:pt x="729526" y="1685620"/>
                  </a:lnTo>
                  <a:lnTo>
                    <a:pt x="718604" y="1682521"/>
                  </a:lnTo>
                  <a:lnTo>
                    <a:pt x="707961" y="1685620"/>
                  </a:lnTo>
                  <a:lnTo>
                    <a:pt x="704418" y="1692440"/>
                  </a:lnTo>
                  <a:lnTo>
                    <a:pt x="707961" y="1699260"/>
                  </a:lnTo>
                  <a:lnTo>
                    <a:pt x="718604" y="1702358"/>
                  </a:lnTo>
                  <a:lnTo>
                    <a:pt x="737501" y="1702358"/>
                  </a:lnTo>
                  <a:close/>
                </a:path>
                <a:path w="1532254" h="1861185">
                  <a:moveTo>
                    <a:pt x="832027" y="1523834"/>
                  </a:moveTo>
                  <a:lnTo>
                    <a:pt x="821093" y="1515465"/>
                  </a:lnTo>
                  <a:lnTo>
                    <a:pt x="816076" y="1516291"/>
                  </a:lnTo>
                  <a:lnTo>
                    <a:pt x="815479" y="1516392"/>
                  </a:lnTo>
                  <a:lnTo>
                    <a:pt x="813409" y="1521040"/>
                  </a:lnTo>
                  <a:lnTo>
                    <a:pt x="813117" y="1523834"/>
                  </a:lnTo>
                  <a:lnTo>
                    <a:pt x="802487" y="1526933"/>
                  </a:lnTo>
                  <a:lnTo>
                    <a:pt x="798944" y="1533753"/>
                  </a:lnTo>
                  <a:lnTo>
                    <a:pt x="802487" y="1540573"/>
                  </a:lnTo>
                  <a:lnTo>
                    <a:pt x="813117" y="1543672"/>
                  </a:lnTo>
                  <a:lnTo>
                    <a:pt x="816076" y="1552041"/>
                  </a:lnTo>
                  <a:lnTo>
                    <a:pt x="822566" y="1551101"/>
                  </a:lnTo>
                  <a:lnTo>
                    <a:pt x="829068" y="1546453"/>
                  </a:lnTo>
                  <a:lnTo>
                    <a:pt x="832027" y="1543672"/>
                  </a:lnTo>
                  <a:lnTo>
                    <a:pt x="832027" y="1523834"/>
                  </a:lnTo>
                  <a:close/>
                </a:path>
                <a:path w="1532254" h="1861185">
                  <a:moveTo>
                    <a:pt x="983246" y="0"/>
                  </a:moveTo>
                  <a:lnTo>
                    <a:pt x="945438" y="0"/>
                  </a:lnTo>
                  <a:lnTo>
                    <a:pt x="945438" y="16395"/>
                  </a:lnTo>
                  <a:lnTo>
                    <a:pt x="983246" y="16395"/>
                  </a:lnTo>
                  <a:lnTo>
                    <a:pt x="983246" y="0"/>
                  </a:lnTo>
                  <a:close/>
                </a:path>
                <a:path w="1532254" h="1861185">
                  <a:moveTo>
                    <a:pt x="1380477" y="56057"/>
                  </a:moveTo>
                  <a:lnTo>
                    <a:pt x="1361579" y="56057"/>
                  </a:lnTo>
                  <a:lnTo>
                    <a:pt x="1361579" y="75895"/>
                  </a:lnTo>
                  <a:lnTo>
                    <a:pt x="1380477" y="75895"/>
                  </a:lnTo>
                  <a:lnTo>
                    <a:pt x="1380477" y="56057"/>
                  </a:lnTo>
                  <a:close/>
                </a:path>
                <a:path w="1532254" h="1861185">
                  <a:moveTo>
                    <a:pt x="1531708" y="155232"/>
                  </a:moveTo>
                  <a:lnTo>
                    <a:pt x="1512811" y="155232"/>
                  </a:lnTo>
                  <a:lnTo>
                    <a:pt x="1512811" y="175069"/>
                  </a:lnTo>
                  <a:lnTo>
                    <a:pt x="1531708" y="175069"/>
                  </a:lnTo>
                  <a:lnTo>
                    <a:pt x="1531708" y="15523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3966" y="0"/>
              <a:ext cx="6335280" cy="19998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07770" y="254406"/>
              <a:ext cx="1483360" cy="1706245"/>
            </a:xfrm>
            <a:custGeom>
              <a:avLst/>
              <a:gdLst/>
              <a:ahLst/>
              <a:cxnLst/>
              <a:rect l="l" t="t" r="r" b="b"/>
              <a:pathLst>
                <a:path w="1483359" h="1706245">
                  <a:moveTo>
                    <a:pt x="26885" y="1547114"/>
                  </a:moveTo>
                  <a:lnTo>
                    <a:pt x="15951" y="1535950"/>
                  </a:lnTo>
                  <a:lnTo>
                    <a:pt x="10337" y="1532229"/>
                  </a:lnTo>
                  <a:lnTo>
                    <a:pt x="8267" y="1535950"/>
                  </a:lnTo>
                  <a:lnTo>
                    <a:pt x="7975" y="1547114"/>
                  </a:lnTo>
                  <a:lnTo>
                    <a:pt x="0" y="1550212"/>
                  </a:lnTo>
                  <a:lnTo>
                    <a:pt x="889" y="1557032"/>
                  </a:lnTo>
                  <a:lnTo>
                    <a:pt x="5321" y="1563852"/>
                  </a:lnTo>
                  <a:lnTo>
                    <a:pt x="7975" y="1566951"/>
                  </a:lnTo>
                  <a:lnTo>
                    <a:pt x="26885" y="1566951"/>
                  </a:lnTo>
                  <a:lnTo>
                    <a:pt x="26885" y="1547114"/>
                  </a:lnTo>
                  <a:close/>
                </a:path>
                <a:path w="1483359" h="1706245">
                  <a:moveTo>
                    <a:pt x="140296" y="1388440"/>
                  </a:moveTo>
                  <a:lnTo>
                    <a:pt x="140004" y="1385341"/>
                  </a:lnTo>
                  <a:lnTo>
                    <a:pt x="137934" y="1378521"/>
                  </a:lnTo>
                  <a:lnTo>
                    <a:pt x="132321" y="1371701"/>
                  </a:lnTo>
                  <a:lnTo>
                    <a:pt x="121399" y="1368602"/>
                  </a:lnTo>
                  <a:lnTo>
                    <a:pt x="102489" y="1368602"/>
                  </a:lnTo>
                  <a:lnTo>
                    <a:pt x="102489" y="1408277"/>
                  </a:lnTo>
                  <a:lnTo>
                    <a:pt x="113715" y="1407972"/>
                  </a:lnTo>
                  <a:lnTo>
                    <a:pt x="121399" y="1405801"/>
                  </a:lnTo>
                  <a:lnTo>
                    <a:pt x="129082" y="1399908"/>
                  </a:lnTo>
                  <a:lnTo>
                    <a:pt x="140296" y="1388440"/>
                  </a:lnTo>
                  <a:close/>
                </a:path>
                <a:path w="1483359" h="1706245">
                  <a:moveTo>
                    <a:pt x="178104" y="1666138"/>
                  </a:moveTo>
                  <a:lnTo>
                    <a:pt x="177812" y="1654670"/>
                  </a:lnTo>
                  <a:lnTo>
                    <a:pt x="175742" y="1648777"/>
                  </a:lnTo>
                  <a:lnTo>
                    <a:pt x="170129" y="1646605"/>
                  </a:lnTo>
                  <a:lnTo>
                    <a:pt x="159207" y="1646301"/>
                  </a:lnTo>
                  <a:lnTo>
                    <a:pt x="158915" y="1637931"/>
                  </a:lnTo>
                  <a:lnTo>
                    <a:pt x="156845" y="1638858"/>
                  </a:lnTo>
                  <a:lnTo>
                    <a:pt x="151231" y="1643507"/>
                  </a:lnTo>
                  <a:lnTo>
                    <a:pt x="140296" y="1646301"/>
                  </a:lnTo>
                  <a:lnTo>
                    <a:pt x="140296" y="1666138"/>
                  </a:lnTo>
                  <a:lnTo>
                    <a:pt x="151523" y="1674495"/>
                  </a:lnTo>
                  <a:lnTo>
                    <a:pt x="158915" y="1673606"/>
                  </a:lnTo>
                  <a:lnTo>
                    <a:pt x="159207" y="1673567"/>
                  </a:lnTo>
                  <a:lnTo>
                    <a:pt x="166890" y="1668919"/>
                  </a:lnTo>
                  <a:lnTo>
                    <a:pt x="177812" y="1666201"/>
                  </a:lnTo>
                  <a:lnTo>
                    <a:pt x="178104" y="1666138"/>
                  </a:lnTo>
                  <a:close/>
                </a:path>
                <a:path w="1483359" h="1706245">
                  <a:moveTo>
                    <a:pt x="291528" y="1487601"/>
                  </a:moveTo>
                  <a:lnTo>
                    <a:pt x="291236" y="1475841"/>
                  </a:lnTo>
                  <a:lnTo>
                    <a:pt x="289166" y="1467789"/>
                  </a:lnTo>
                  <a:lnTo>
                    <a:pt x="283552" y="1459738"/>
                  </a:lnTo>
                  <a:lnTo>
                    <a:pt x="272630" y="1447952"/>
                  </a:lnTo>
                  <a:lnTo>
                    <a:pt x="269671" y="1448269"/>
                  </a:lnTo>
                  <a:lnTo>
                    <a:pt x="263182" y="1450428"/>
                  </a:lnTo>
                  <a:lnTo>
                    <a:pt x="256679" y="1456321"/>
                  </a:lnTo>
                  <a:lnTo>
                    <a:pt x="253720" y="1467789"/>
                  </a:lnTo>
                  <a:lnTo>
                    <a:pt x="253720" y="1487601"/>
                  </a:lnTo>
                  <a:lnTo>
                    <a:pt x="264947" y="1495971"/>
                  </a:lnTo>
                  <a:lnTo>
                    <a:pt x="272630" y="1495044"/>
                  </a:lnTo>
                  <a:lnTo>
                    <a:pt x="280314" y="1490395"/>
                  </a:lnTo>
                  <a:lnTo>
                    <a:pt x="291236" y="1487678"/>
                  </a:lnTo>
                  <a:lnTo>
                    <a:pt x="291528" y="1487601"/>
                  </a:lnTo>
                  <a:close/>
                </a:path>
                <a:path w="1483359" h="1706245">
                  <a:moveTo>
                    <a:pt x="457187" y="1539671"/>
                  </a:moveTo>
                  <a:lnTo>
                    <a:pt x="453644" y="1530680"/>
                  </a:lnTo>
                  <a:lnTo>
                    <a:pt x="443014" y="1527276"/>
                  </a:lnTo>
                  <a:lnTo>
                    <a:pt x="431787" y="1527581"/>
                  </a:lnTo>
                  <a:lnTo>
                    <a:pt x="424078" y="1529753"/>
                  </a:lnTo>
                  <a:lnTo>
                    <a:pt x="416331" y="1535645"/>
                  </a:lnTo>
                  <a:lnTo>
                    <a:pt x="404952" y="1547114"/>
                  </a:lnTo>
                  <a:lnTo>
                    <a:pt x="404952" y="1586788"/>
                  </a:lnTo>
                  <a:lnTo>
                    <a:pt x="439762" y="1570050"/>
                  </a:lnTo>
                  <a:lnTo>
                    <a:pt x="457187" y="1539671"/>
                  </a:lnTo>
                  <a:close/>
                </a:path>
                <a:path w="1483359" h="1706245">
                  <a:moveTo>
                    <a:pt x="627329" y="1599184"/>
                  </a:moveTo>
                  <a:lnTo>
                    <a:pt x="623785" y="1590192"/>
                  </a:lnTo>
                  <a:lnTo>
                    <a:pt x="613143" y="1586788"/>
                  </a:lnTo>
                  <a:lnTo>
                    <a:pt x="599262" y="1587093"/>
                  </a:lnTo>
                  <a:lnTo>
                    <a:pt x="587159" y="1589265"/>
                  </a:lnTo>
                  <a:lnTo>
                    <a:pt x="578586" y="1595158"/>
                  </a:lnTo>
                  <a:lnTo>
                    <a:pt x="575335" y="1606626"/>
                  </a:lnTo>
                  <a:lnTo>
                    <a:pt x="575335" y="1646301"/>
                  </a:lnTo>
                  <a:lnTo>
                    <a:pt x="589229" y="1645983"/>
                  </a:lnTo>
                  <a:lnTo>
                    <a:pt x="601332" y="1643811"/>
                  </a:lnTo>
                  <a:lnTo>
                    <a:pt x="609904" y="1637931"/>
                  </a:lnTo>
                  <a:lnTo>
                    <a:pt x="613143" y="1626463"/>
                  </a:lnTo>
                  <a:lnTo>
                    <a:pt x="623785" y="1611896"/>
                  </a:lnTo>
                  <a:lnTo>
                    <a:pt x="627329" y="1599184"/>
                  </a:lnTo>
                  <a:close/>
                </a:path>
                <a:path w="1483359" h="1706245">
                  <a:moveTo>
                    <a:pt x="810158" y="1651558"/>
                  </a:moveTo>
                  <a:lnTo>
                    <a:pt x="809269" y="1638858"/>
                  </a:lnTo>
                  <a:lnTo>
                    <a:pt x="804849" y="1629867"/>
                  </a:lnTo>
                  <a:lnTo>
                    <a:pt x="802182" y="1626463"/>
                  </a:lnTo>
                  <a:lnTo>
                    <a:pt x="788301" y="1629562"/>
                  </a:lnTo>
                  <a:lnTo>
                    <a:pt x="753745" y="1660867"/>
                  </a:lnTo>
                  <a:lnTo>
                    <a:pt x="750201" y="1673567"/>
                  </a:lnTo>
                  <a:lnTo>
                    <a:pt x="753745" y="1682559"/>
                  </a:lnTo>
                  <a:lnTo>
                    <a:pt x="764374" y="1685963"/>
                  </a:lnTo>
                  <a:lnTo>
                    <a:pt x="778256" y="1685658"/>
                  </a:lnTo>
                  <a:lnTo>
                    <a:pt x="790371" y="1683486"/>
                  </a:lnTo>
                  <a:lnTo>
                    <a:pt x="798931" y="1677606"/>
                  </a:lnTo>
                  <a:lnTo>
                    <a:pt x="802182" y="1666138"/>
                  </a:lnTo>
                  <a:lnTo>
                    <a:pt x="810158" y="1651558"/>
                  </a:lnTo>
                  <a:close/>
                </a:path>
                <a:path w="1483359" h="1706245">
                  <a:moveTo>
                    <a:pt x="839990" y="0"/>
                  </a:moveTo>
                  <a:lnTo>
                    <a:pt x="821093" y="0"/>
                  </a:lnTo>
                  <a:lnTo>
                    <a:pt x="821093" y="19837"/>
                  </a:lnTo>
                  <a:lnTo>
                    <a:pt x="839990" y="19837"/>
                  </a:lnTo>
                  <a:lnTo>
                    <a:pt x="839990" y="0"/>
                  </a:lnTo>
                  <a:close/>
                </a:path>
                <a:path w="1483359" h="1706245">
                  <a:moveTo>
                    <a:pt x="991222" y="79349"/>
                  </a:moveTo>
                  <a:lnTo>
                    <a:pt x="972324" y="79349"/>
                  </a:lnTo>
                  <a:lnTo>
                    <a:pt x="972324" y="99187"/>
                  </a:lnTo>
                  <a:lnTo>
                    <a:pt x="991222" y="99187"/>
                  </a:lnTo>
                  <a:lnTo>
                    <a:pt x="991222" y="79349"/>
                  </a:lnTo>
                  <a:close/>
                </a:path>
                <a:path w="1483359" h="1706245">
                  <a:moveTo>
                    <a:pt x="1010132" y="1685963"/>
                  </a:moveTo>
                  <a:lnTo>
                    <a:pt x="1009827" y="1671396"/>
                  </a:lnTo>
                  <a:lnTo>
                    <a:pt x="1007770" y="1658696"/>
                  </a:lnTo>
                  <a:lnTo>
                    <a:pt x="1002157" y="1649704"/>
                  </a:lnTo>
                  <a:lnTo>
                    <a:pt x="991222" y="1646301"/>
                  </a:lnTo>
                  <a:lnTo>
                    <a:pt x="977341" y="1649399"/>
                  </a:lnTo>
                  <a:lnTo>
                    <a:pt x="965225" y="1656219"/>
                  </a:lnTo>
                  <a:lnTo>
                    <a:pt x="956665" y="1663026"/>
                  </a:lnTo>
                  <a:lnTo>
                    <a:pt x="953414" y="1666138"/>
                  </a:lnTo>
                  <a:lnTo>
                    <a:pt x="945438" y="1680705"/>
                  </a:lnTo>
                  <a:lnTo>
                    <a:pt x="946327" y="1693405"/>
                  </a:lnTo>
                  <a:lnTo>
                    <a:pt x="950760" y="1702396"/>
                  </a:lnTo>
                  <a:lnTo>
                    <a:pt x="953414" y="1705800"/>
                  </a:lnTo>
                  <a:lnTo>
                    <a:pt x="967600" y="1702701"/>
                  </a:lnTo>
                  <a:lnTo>
                    <a:pt x="995946" y="1689074"/>
                  </a:lnTo>
                  <a:lnTo>
                    <a:pt x="1010132" y="1685963"/>
                  </a:lnTo>
                  <a:close/>
                </a:path>
                <a:path w="1483359" h="1706245">
                  <a:moveTo>
                    <a:pt x="1218323" y="337197"/>
                  </a:moveTo>
                  <a:lnTo>
                    <a:pt x="1207389" y="337515"/>
                  </a:lnTo>
                  <a:lnTo>
                    <a:pt x="1201775" y="339686"/>
                  </a:lnTo>
                  <a:lnTo>
                    <a:pt x="1199718" y="345567"/>
                  </a:lnTo>
                  <a:lnTo>
                    <a:pt x="1199413" y="357035"/>
                  </a:lnTo>
                  <a:lnTo>
                    <a:pt x="1191437" y="357352"/>
                  </a:lnTo>
                  <a:lnTo>
                    <a:pt x="1192326" y="359524"/>
                  </a:lnTo>
                  <a:lnTo>
                    <a:pt x="1196759" y="365404"/>
                  </a:lnTo>
                  <a:lnTo>
                    <a:pt x="1199413" y="376872"/>
                  </a:lnTo>
                  <a:lnTo>
                    <a:pt x="1202372" y="376567"/>
                  </a:lnTo>
                  <a:lnTo>
                    <a:pt x="1208874" y="374396"/>
                  </a:lnTo>
                  <a:lnTo>
                    <a:pt x="1215364" y="368503"/>
                  </a:lnTo>
                  <a:lnTo>
                    <a:pt x="1218323" y="357035"/>
                  </a:lnTo>
                  <a:lnTo>
                    <a:pt x="1218323" y="337197"/>
                  </a:lnTo>
                  <a:close/>
                </a:path>
                <a:path w="1483359" h="1706245">
                  <a:moveTo>
                    <a:pt x="1312837" y="238023"/>
                  </a:moveTo>
                  <a:lnTo>
                    <a:pt x="1293939" y="238023"/>
                  </a:lnTo>
                  <a:lnTo>
                    <a:pt x="1304861" y="246392"/>
                  </a:lnTo>
                  <a:lnTo>
                    <a:pt x="1310474" y="245452"/>
                  </a:lnTo>
                  <a:lnTo>
                    <a:pt x="1312545" y="240804"/>
                  </a:lnTo>
                  <a:lnTo>
                    <a:pt x="1312837" y="238023"/>
                  </a:lnTo>
                  <a:close/>
                </a:path>
                <a:path w="1483359" h="1706245">
                  <a:moveTo>
                    <a:pt x="1396428" y="405066"/>
                  </a:moveTo>
                  <a:lnTo>
                    <a:pt x="1395539" y="399186"/>
                  </a:lnTo>
                  <a:lnTo>
                    <a:pt x="1391107" y="397027"/>
                  </a:lnTo>
                  <a:lnTo>
                    <a:pt x="1388452" y="396709"/>
                  </a:lnTo>
                  <a:lnTo>
                    <a:pt x="1369555" y="396709"/>
                  </a:lnTo>
                  <a:lnTo>
                    <a:pt x="1369555" y="416521"/>
                  </a:lnTo>
                  <a:lnTo>
                    <a:pt x="1388452" y="416521"/>
                  </a:lnTo>
                  <a:lnTo>
                    <a:pt x="1396428" y="405066"/>
                  </a:lnTo>
                  <a:close/>
                </a:path>
                <a:path w="1483359" h="1706245">
                  <a:moveTo>
                    <a:pt x="1482979" y="297535"/>
                  </a:moveTo>
                  <a:lnTo>
                    <a:pt x="1472044" y="289166"/>
                  </a:lnTo>
                  <a:lnTo>
                    <a:pt x="1466430" y="290093"/>
                  </a:lnTo>
                  <a:lnTo>
                    <a:pt x="1464360" y="294741"/>
                  </a:lnTo>
                  <a:lnTo>
                    <a:pt x="1464068" y="297535"/>
                  </a:lnTo>
                  <a:lnTo>
                    <a:pt x="1482979" y="29753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1706" y="1880859"/>
              <a:ext cx="72070" cy="793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8551" y="1841185"/>
              <a:ext cx="83294" cy="7934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658109" y="373430"/>
              <a:ext cx="1134745" cy="436880"/>
            </a:xfrm>
            <a:custGeom>
              <a:avLst/>
              <a:gdLst/>
              <a:ahLst/>
              <a:cxnLst/>
              <a:rect l="l" t="t" r="r" b="b"/>
              <a:pathLst>
                <a:path w="1134745" h="436880">
                  <a:moveTo>
                    <a:pt x="37807" y="416521"/>
                  </a:moveTo>
                  <a:lnTo>
                    <a:pt x="0" y="416521"/>
                  </a:lnTo>
                  <a:lnTo>
                    <a:pt x="292" y="427990"/>
                  </a:lnTo>
                  <a:lnTo>
                    <a:pt x="2362" y="433882"/>
                  </a:lnTo>
                  <a:lnTo>
                    <a:pt x="7975" y="436041"/>
                  </a:lnTo>
                  <a:lnTo>
                    <a:pt x="18897" y="436359"/>
                  </a:lnTo>
                  <a:lnTo>
                    <a:pt x="19202" y="433260"/>
                  </a:lnTo>
                  <a:lnTo>
                    <a:pt x="21272" y="426440"/>
                  </a:lnTo>
                  <a:lnTo>
                    <a:pt x="26873" y="419620"/>
                  </a:lnTo>
                  <a:lnTo>
                    <a:pt x="37807" y="416521"/>
                  </a:lnTo>
                  <a:close/>
                </a:path>
                <a:path w="1134745" h="436880">
                  <a:moveTo>
                    <a:pt x="1134732" y="0"/>
                  </a:moveTo>
                  <a:lnTo>
                    <a:pt x="1132039" y="11455"/>
                  </a:lnTo>
                  <a:lnTo>
                    <a:pt x="1127544" y="17335"/>
                  </a:lnTo>
                  <a:lnTo>
                    <a:pt x="1126642" y="19507"/>
                  </a:lnTo>
                  <a:lnTo>
                    <a:pt x="1132039" y="19710"/>
                  </a:lnTo>
                  <a:lnTo>
                    <a:pt x="1134732" y="19812"/>
                  </a:lnTo>
                  <a:lnTo>
                    <a:pt x="1134732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112228" y="1920532"/>
            <a:ext cx="3488054" cy="619125"/>
            <a:chOff x="8112228" y="1920532"/>
            <a:chExt cx="3488054" cy="619125"/>
          </a:xfrm>
        </p:grpSpPr>
        <p:sp>
          <p:nvSpPr>
            <p:cNvPr id="29" name="object 29"/>
            <p:cNvSpPr/>
            <p:nvPr/>
          </p:nvSpPr>
          <p:spPr>
            <a:xfrm>
              <a:off x="8112226" y="2099043"/>
              <a:ext cx="922019" cy="337820"/>
            </a:xfrm>
            <a:custGeom>
              <a:avLst/>
              <a:gdLst/>
              <a:ahLst/>
              <a:cxnLst/>
              <a:rect l="l" t="t" r="r" b="b"/>
              <a:pathLst>
                <a:path w="922020" h="337819">
                  <a:moveTo>
                    <a:pt x="47256" y="238010"/>
                  </a:moveTo>
                  <a:lnTo>
                    <a:pt x="43713" y="229958"/>
                  </a:lnTo>
                  <a:lnTo>
                    <a:pt x="33070" y="218173"/>
                  </a:lnTo>
                  <a:lnTo>
                    <a:pt x="14173" y="238010"/>
                  </a:lnTo>
                  <a:lnTo>
                    <a:pt x="3543" y="249478"/>
                  </a:lnTo>
                  <a:lnTo>
                    <a:pt x="0" y="255371"/>
                  </a:lnTo>
                  <a:lnTo>
                    <a:pt x="3543" y="257543"/>
                  </a:lnTo>
                  <a:lnTo>
                    <a:pt x="14173" y="257848"/>
                  </a:lnTo>
                  <a:lnTo>
                    <a:pt x="17132" y="266217"/>
                  </a:lnTo>
                  <a:lnTo>
                    <a:pt x="23622" y="265290"/>
                  </a:lnTo>
                  <a:lnTo>
                    <a:pt x="30124" y="260642"/>
                  </a:lnTo>
                  <a:lnTo>
                    <a:pt x="33070" y="257848"/>
                  </a:lnTo>
                  <a:lnTo>
                    <a:pt x="43713" y="246075"/>
                  </a:lnTo>
                  <a:lnTo>
                    <a:pt x="47256" y="238010"/>
                  </a:lnTo>
                  <a:close/>
                </a:path>
                <a:path w="922020" h="337819">
                  <a:moveTo>
                    <a:pt x="173380" y="25107"/>
                  </a:moveTo>
                  <a:lnTo>
                    <a:pt x="172491" y="12395"/>
                  </a:lnTo>
                  <a:lnTo>
                    <a:pt x="168059" y="3403"/>
                  </a:lnTo>
                  <a:lnTo>
                    <a:pt x="165404" y="0"/>
                  </a:lnTo>
                  <a:lnTo>
                    <a:pt x="151523" y="3098"/>
                  </a:lnTo>
                  <a:lnTo>
                    <a:pt x="139407" y="9918"/>
                  </a:lnTo>
                  <a:lnTo>
                    <a:pt x="130848" y="16738"/>
                  </a:lnTo>
                  <a:lnTo>
                    <a:pt x="127596" y="19837"/>
                  </a:lnTo>
                  <a:lnTo>
                    <a:pt x="127596" y="59512"/>
                  </a:lnTo>
                  <a:lnTo>
                    <a:pt x="162153" y="42773"/>
                  </a:lnTo>
                  <a:lnTo>
                    <a:pt x="173380" y="25107"/>
                  </a:lnTo>
                  <a:close/>
                </a:path>
                <a:path w="922020" h="337819">
                  <a:moveTo>
                    <a:pt x="236296" y="280162"/>
                  </a:moveTo>
                  <a:lnTo>
                    <a:pt x="232752" y="278003"/>
                  </a:lnTo>
                  <a:lnTo>
                    <a:pt x="222110" y="277685"/>
                  </a:lnTo>
                  <a:lnTo>
                    <a:pt x="219163" y="278003"/>
                  </a:lnTo>
                  <a:lnTo>
                    <a:pt x="212661" y="280162"/>
                  </a:lnTo>
                  <a:lnTo>
                    <a:pt x="206159" y="286054"/>
                  </a:lnTo>
                  <a:lnTo>
                    <a:pt x="203212" y="297522"/>
                  </a:lnTo>
                  <a:lnTo>
                    <a:pt x="192582" y="300621"/>
                  </a:lnTo>
                  <a:lnTo>
                    <a:pt x="189039" y="307441"/>
                  </a:lnTo>
                  <a:lnTo>
                    <a:pt x="192582" y="314261"/>
                  </a:lnTo>
                  <a:lnTo>
                    <a:pt x="203212" y="317360"/>
                  </a:lnTo>
                  <a:lnTo>
                    <a:pt x="206159" y="317055"/>
                  </a:lnTo>
                  <a:lnTo>
                    <a:pt x="212661" y="314883"/>
                  </a:lnTo>
                  <a:lnTo>
                    <a:pt x="219163" y="308991"/>
                  </a:lnTo>
                  <a:lnTo>
                    <a:pt x="222110" y="297522"/>
                  </a:lnTo>
                  <a:lnTo>
                    <a:pt x="232752" y="286054"/>
                  </a:lnTo>
                  <a:lnTo>
                    <a:pt x="236296" y="280162"/>
                  </a:lnTo>
                  <a:close/>
                </a:path>
                <a:path w="922020" h="337819">
                  <a:moveTo>
                    <a:pt x="373341" y="59512"/>
                  </a:moveTo>
                  <a:lnTo>
                    <a:pt x="373049" y="48044"/>
                  </a:lnTo>
                  <a:lnTo>
                    <a:pt x="370979" y="42151"/>
                  </a:lnTo>
                  <a:lnTo>
                    <a:pt x="365366" y="39979"/>
                  </a:lnTo>
                  <a:lnTo>
                    <a:pt x="354444" y="39674"/>
                  </a:lnTo>
                  <a:lnTo>
                    <a:pt x="343217" y="39979"/>
                  </a:lnTo>
                  <a:lnTo>
                    <a:pt x="335534" y="42151"/>
                  </a:lnTo>
                  <a:lnTo>
                    <a:pt x="327863" y="48044"/>
                  </a:lnTo>
                  <a:lnTo>
                    <a:pt x="316636" y="59512"/>
                  </a:lnTo>
                  <a:lnTo>
                    <a:pt x="316928" y="70980"/>
                  </a:lnTo>
                  <a:lnTo>
                    <a:pt x="318998" y="76873"/>
                  </a:lnTo>
                  <a:lnTo>
                    <a:pt x="324612" y="79032"/>
                  </a:lnTo>
                  <a:lnTo>
                    <a:pt x="335534" y="79349"/>
                  </a:lnTo>
                  <a:lnTo>
                    <a:pt x="338785" y="79032"/>
                  </a:lnTo>
                  <a:lnTo>
                    <a:pt x="347357" y="76873"/>
                  </a:lnTo>
                  <a:lnTo>
                    <a:pt x="359460" y="70980"/>
                  </a:lnTo>
                  <a:lnTo>
                    <a:pt x="373341" y="59512"/>
                  </a:lnTo>
                  <a:close/>
                </a:path>
                <a:path w="922020" h="337819">
                  <a:moveTo>
                    <a:pt x="444233" y="299999"/>
                  </a:moveTo>
                  <a:lnTo>
                    <a:pt x="440690" y="297840"/>
                  </a:lnTo>
                  <a:lnTo>
                    <a:pt x="430060" y="297522"/>
                  </a:lnTo>
                  <a:lnTo>
                    <a:pt x="418833" y="297840"/>
                  </a:lnTo>
                  <a:lnTo>
                    <a:pt x="411149" y="299999"/>
                  </a:lnTo>
                  <a:lnTo>
                    <a:pt x="403479" y="305892"/>
                  </a:lnTo>
                  <a:lnTo>
                    <a:pt x="392252" y="317360"/>
                  </a:lnTo>
                  <a:lnTo>
                    <a:pt x="392544" y="320459"/>
                  </a:lnTo>
                  <a:lnTo>
                    <a:pt x="394614" y="327279"/>
                  </a:lnTo>
                  <a:lnTo>
                    <a:pt x="400227" y="334098"/>
                  </a:lnTo>
                  <a:lnTo>
                    <a:pt x="411149" y="337197"/>
                  </a:lnTo>
                  <a:lnTo>
                    <a:pt x="430060" y="317360"/>
                  </a:lnTo>
                  <a:lnTo>
                    <a:pt x="440690" y="305892"/>
                  </a:lnTo>
                  <a:lnTo>
                    <a:pt x="444233" y="299999"/>
                  </a:lnTo>
                  <a:close/>
                </a:path>
                <a:path w="922020" h="337819">
                  <a:moveTo>
                    <a:pt x="581291" y="59512"/>
                  </a:moveTo>
                  <a:lnTo>
                    <a:pt x="580986" y="48044"/>
                  </a:lnTo>
                  <a:lnTo>
                    <a:pt x="578929" y="42151"/>
                  </a:lnTo>
                  <a:lnTo>
                    <a:pt x="573316" y="39979"/>
                  </a:lnTo>
                  <a:lnTo>
                    <a:pt x="562381" y="39674"/>
                  </a:lnTo>
                  <a:lnTo>
                    <a:pt x="559130" y="42773"/>
                  </a:lnTo>
                  <a:lnTo>
                    <a:pt x="550570" y="49593"/>
                  </a:lnTo>
                  <a:lnTo>
                    <a:pt x="538454" y="56413"/>
                  </a:lnTo>
                  <a:lnTo>
                    <a:pt x="524573" y="59512"/>
                  </a:lnTo>
                  <a:lnTo>
                    <a:pt x="524865" y="74079"/>
                  </a:lnTo>
                  <a:lnTo>
                    <a:pt x="526935" y="86791"/>
                  </a:lnTo>
                  <a:lnTo>
                    <a:pt x="532549" y="95770"/>
                  </a:lnTo>
                  <a:lnTo>
                    <a:pt x="543483" y="99187"/>
                  </a:lnTo>
                  <a:lnTo>
                    <a:pt x="546722" y="87401"/>
                  </a:lnTo>
                  <a:lnTo>
                    <a:pt x="555294" y="79349"/>
                  </a:lnTo>
                  <a:lnTo>
                    <a:pt x="567397" y="71285"/>
                  </a:lnTo>
                  <a:lnTo>
                    <a:pt x="581291" y="59512"/>
                  </a:lnTo>
                  <a:close/>
                </a:path>
                <a:path w="922020" h="337819">
                  <a:moveTo>
                    <a:pt x="671334" y="280162"/>
                  </a:moveTo>
                  <a:lnTo>
                    <a:pt x="667791" y="278003"/>
                  </a:lnTo>
                  <a:lnTo>
                    <a:pt x="657148" y="277685"/>
                  </a:lnTo>
                  <a:lnTo>
                    <a:pt x="645934" y="278003"/>
                  </a:lnTo>
                  <a:lnTo>
                    <a:pt x="638251" y="280162"/>
                  </a:lnTo>
                  <a:lnTo>
                    <a:pt x="630567" y="286054"/>
                  </a:lnTo>
                  <a:lnTo>
                    <a:pt x="619340" y="297522"/>
                  </a:lnTo>
                  <a:lnTo>
                    <a:pt x="619645" y="308991"/>
                  </a:lnTo>
                  <a:lnTo>
                    <a:pt x="621703" y="314883"/>
                  </a:lnTo>
                  <a:lnTo>
                    <a:pt x="627316" y="317055"/>
                  </a:lnTo>
                  <a:lnTo>
                    <a:pt x="638251" y="317360"/>
                  </a:lnTo>
                  <a:lnTo>
                    <a:pt x="657148" y="297522"/>
                  </a:lnTo>
                  <a:lnTo>
                    <a:pt x="667791" y="286054"/>
                  </a:lnTo>
                  <a:lnTo>
                    <a:pt x="671334" y="280162"/>
                  </a:lnTo>
                  <a:close/>
                </a:path>
                <a:path w="922020" h="337819">
                  <a:moveTo>
                    <a:pt x="816063" y="16738"/>
                  </a:moveTo>
                  <a:lnTo>
                    <a:pt x="813104" y="9918"/>
                  </a:lnTo>
                  <a:lnTo>
                    <a:pt x="803071" y="3098"/>
                  </a:lnTo>
                  <a:lnTo>
                    <a:pt x="789482" y="0"/>
                  </a:lnTo>
                  <a:lnTo>
                    <a:pt x="751674" y="39674"/>
                  </a:lnTo>
                  <a:lnTo>
                    <a:pt x="751967" y="51142"/>
                  </a:lnTo>
                  <a:lnTo>
                    <a:pt x="754037" y="57035"/>
                  </a:lnTo>
                  <a:lnTo>
                    <a:pt x="759650" y="59194"/>
                  </a:lnTo>
                  <a:lnTo>
                    <a:pt x="770572" y="59512"/>
                  </a:lnTo>
                  <a:lnTo>
                    <a:pt x="784453" y="56095"/>
                  </a:lnTo>
                  <a:lnTo>
                    <a:pt x="796569" y="47117"/>
                  </a:lnTo>
                  <a:lnTo>
                    <a:pt x="805129" y="34404"/>
                  </a:lnTo>
                  <a:lnTo>
                    <a:pt x="808380" y="19837"/>
                  </a:lnTo>
                  <a:lnTo>
                    <a:pt x="816063" y="16738"/>
                  </a:lnTo>
                  <a:close/>
                </a:path>
                <a:path w="922020" h="337819">
                  <a:moveTo>
                    <a:pt x="921804" y="238010"/>
                  </a:moveTo>
                  <a:lnTo>
                    <a:pt x="921512" y="226542"/>
                  </a:lnTo>
                  <a:lnTo>
                    <a:pt x="919441" y="220662"/>
                  </a:lnTo>
                  <a:lnTo>
                    <a:pt x="913828" y="218490"/>
                  </a:lnTo>
                  <a:lnTo>
                    <a:pt x="902906" y="218173"/>
                  </a:lnTo>
                  <a:lnTo>
                    <a:pt x="899655" y="221272"/>
                  </a:lnTo>
                  <a:lnTo>
                    <a:pt x="891082" y="228092"/>
                  </a:lnTo>
                  <a:lnTo>
                    <a:pt x="878979" y="234911"/>
                  </a:lnTo>
                  <a:lnTo>
                    <a:pt x="865098" y="238010"/>
                  </a:lnTo>
                  <a:lnTo>
                    <a:pt x="865390" y="249478"/>
                  </a:lnTo>
                  <a:lnTo>
                    <a:pt x="867460" y="255371"/>
                  </a:lnTo>
                  <a:lnTo>
                    <a:pt x="873074" y="257543"/>
                  </a:lnTo>
                  <a:lnTo>
                    <a:pt x="883996" y="257848"/>
                  </a:lnTo>
                  <a:lnTo>
                    <a:pt x="895223" y="254749"/>
                  </a:lnTo>
                  <a:lnTo>
                    <a:pt x="910577" y="241109"/>
                  </a:lnTo>
                  <a:lnTo>
                    <a:pt x="921804" y="23801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4379" y="2031468"/>
              <a:ext cx="70889" cy="675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260878" y="1920544"/>
              <a:ext cx="208279" cy="516255"/>
            </a:xfrm>
            <a:custGeom>
              <a:avLst/>
              <a:gdLst/>
              <a:ahLst/>
              <a:cxnLst/>
              <a:rect l="l" t="t" r="r" b="b"/>
              <a:pathLst>
                <a:path w="208279" h="516255">
                  <a:moveTo>
                    <a:pt x="56705" y="297522"/>
                  </a:moveTo>
                  <a:lnTo>
                    <a:pt x="56413" y="294728"/>
                  </a:lnTo>
                  <a:lnTo>
                    <a:pt x="54343" y="290080"/>
                  </a:lnTo>
                  <a:lnTo>
                    <a:pt x="48729" y="289153"/>
                  </a:lnTo>
                  <a:lnTo>
                    <a:pt x="37807" y="297522"/>
                  </a:lnTo>
                  <a:lnTo>
                    <a:pt x="23926" y="300926"/>
                  </a:lnTo>
                  <a:lnTo>
                    <a:pt x="11811" y="309918"/>
                  </a:lnTo>
                  <a:lnTo>
                    <a:pt x="3251" y="322630"/>
                  </a:lnTo>
                  <a:lnTo>
                    <a:pt x="0" y="337197"/>
                  </a:lnTo>
                  <a:lnTo>
                    <a:pt x="292" y="339979"/>
                  </a:lnTo>
                  <a:lnTo>
                    <a:pt x="2362" y="344627"/>
                  </a:lnTo>
                  <a:lnTo>
                    <a:pt x="7975" y="345554"/>
                  </a:lnTo>
                  <a:lnTo>
                    <a:pt x="18897" y="337197"/>
                  </a:lnTo>
                  <a:lnTo>
                    <a:pt x="56705" y="297522"/>
                  </a:lnTo>
                  <a:close/>
                </a:path>
                <a:path w="208279" h="516255">
                  <a:moveTo>
                    <a:pt x="196964" y="8356"/>
                  </a:moveTo>
                  <a:lnTo>
                    <a:pt x="194017" y="2476"/>
                  </a:lnTo>
                  <a:lnTo>
                    <a:pt x="183972" y="304"/>
                  </a:lnTo>
                  <a:lnTo>
                    <a:pt x="170383" y="0"/>
                  </a:lnTo>
                  <a:lnTo>
                    <a:pt x="156464" y="3403"/>
                  </a:lnTo>
                  <a:lnTo>
                    <a:pt x="144272" y="12395"/>
                  </a:lnTo>
                  <a:lnTo>
                    <a:pt x="135610" y="25095"/>
                  </a:lnTo>
                  <a:lnTo>
                    <a:pt x="132321" y="39662"/>
                  </a:lnTo>
                  <a:lnTo>
                    <a:pt x="124650" y="51130"/>
                  </a:lnTo>
                  <a:lnTo>
                    <a:pt x="127635" y="57023"/>
                  </a:lnTo>
                  <a:lnTo>
                    <a:pt x="137744" y="59194"/>
                  </a:lnTo>
                  <a:lnTo>
                    <a:pt x="151485" y="59499"/>
                  </a:lnTo>
                  <a:lnTo>
                    <a:pt x="165366" y="56095"/>
                  </a:lnTo>
                  <a:lnTo>
                    <a:pt x="177469" y="47104"/>
                  </a:lnTo>
                  <a:lnTo>
                    <a:pt x="186042" y="34404"/>
                  </a:lnTo>
                  <a:lnTo>
                    <a:pt x="189293" y="19824"/>
                  </a:lnTo>
                  <a:lnTo>
                    <a:pt x="196964" y="8356"/>
                  </a:lnTo>
                  <a:close/>
                </a:path>
                <a:path w="208279" h="516255">
                  <a:moveTo>
                    <a:pt x="208191" y="476021"/>
                  </a:moveTo>
                  <a:lnTo>
                    <a:pt x="207899" y="464553"/>
                  </a:lnTo>
                  <a:lnTo>
                    <a:pt x="205828" y="458660"/>
                  </a:lnTo>
                  <a:lnTo>
                    <a:pt x="200215" y="456501"/>
                  </a:lnTo>
                  <a:lnTo>
                    <a:pt x="189293" y="456184"/>
                  </a:lnTo>
                  <a:lnTo>
                    <a:pt x="151485" y="495858"/>
                  </a:lnTo>
                  <a:lnTo>
                    <a:pt x="151777" y="507326"/>
                  </a:lnTo>
                  <a:lnTo>
                    <a:pt x="153847" y="513219"/>
                  </a:lnTo>
                  <a:lnTo>
                    <a:pt x="159461" y="515391"/>
                  </a:lnTo>
                  <a:lnTo>
                    <a:pt x="170383" y="515696"/>
                  </a:lnTo>
                  <a:lnTo>
                    <a:pt x="181610" y="501129"/>
                  </a:lnTo>
                  <a:lnTo>
                    <a:pt x="189293" y="488416"/>
                  </a:lnTo>
                  <a:lnTo>
                    <a:pt x="196964" y="479437"/>
                  </a:lnTo>
                  <a:lnTo>
                    <a:pt x="208191" y="476021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5916" y="2050994"/>
              <a:ext cx="64390" cy="678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44953" y="2170015"/>
              <a:ext cx="64390" cy="6787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971503" y="2269183"/>
              <a:ext cx="46355" cy="67945"/>
            </a:xfrm>
            <a:custGeom>
              <a:avLst/>
              <a:gdLst/>
              <a:ahLst/>
              <a:cxnLst/>
              <a:rect l="l" t="t" r="r" b="b"/>
              <a:pathLst>
                <a:path w="46354" h="67944">
                  <a:moveTo>
                    <a:pt x="45782" y="8357"/>
                  </a:moveTo>
                  <a:lnTo>
                    <a:pt x="45487" y="5571"/>
                  </a:lnTo>
                  <a:lnTo>
                    <a:pt x="43419" y="928"/>
                  </a:lnTo>
                  <a:lnTo>
                    <a:pt x="37807" y="0"/>
                  </a:lnTo>
                  <a:lnTo>
                    <a:pt x="26878" y="8357"/>
                  </a:lnTo>
                  <a:lnTo>
                    <a:pt x="23925" y="22925"/>
                  </a:lnTo>
                  <a:lnTo>
                    <a:pt x="17426" y="35633"/>
                  </a:lnTo>
                  <a:lnTo>
                    <a:pt x="10928" y="44621"/>
                  </a:lnTo>
                  <a:lnTo>
                    <a:pt x="7975" y="48030"/>
                  </a:lnTo>
                  <a:lnTo>
                    <a:pt x="0" y="59499"/>
                  </a:lnTo>
                  <a:lnTo>
                    <a:pt x="886" y="65388"/>
                  </a:lnTo>
                  <a:lnTo>
                    <a:pt x="5316" y="67557"/>
                  </a:lnTo>
                  <a:lnTo>
                    <a:pt x="7975" y="67867"/>
                  </a:lnTo>
                  <a:lnTo>
                    <a:pt x="21857" y="52990"/>
                  </a:lnTo>
                  <a:lnTo>
                    <a:pt x="33967" y="38112"/>
                  </a:lnTo>
                  <a:lnTo>
                    <a:pt x="42533" y="23235"/>
                  </a:lnTo>
                  <a:lnTo>
                    <a:pt x="45782" y="835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23173" y="1937435"/>
              <a:ext cx="3477260" cy="601980"/>
            </a:xfrm>
            <a:custGeom>
              <a:avLst/>
              <a:gdLst/>
              <a:ahLst/>
              <a:cxnLst/>
              <a:rect l="l" t="t" r="r" b="b"/>
              <a:pathLst>
                <a:path w="3477259" h="601980">
                  <a:moveTo>
                    <a:pt x="3476879" y="0"/>
                  </a:moveTo>
                  <a:lnTo>
                    <a:pt x="0" y="0"/>
                  </a:lnTo>
                  <a:lnTo>
                    <a:pt x="0" y="601802"/>
                  </a:lnTo>
                  <a:lnTo>
                    <a:pt x="3476879" y="601802"/>
                  </a:lnTo>
                  <a:lnTo>
                    <a:pt x="3476879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1738284" y="452745"/>
            <a:ext cx="19050" cy="40005"/>
          </a:xfrm>
          <a:custGeom>
            <a:avLst/>
            <a:gdLst/>
            <a:ahLst/>
            <a:cxnLst/>
            <a:rect l="l" t="t" r="r" b="b"/>
            <a:pathLst>
              <a:path w="19050" h="40004">
                <a:moveTo>
                  <a:pt x="18903" y="19836"/>
                </a:moveTo>
                <a:lnTo>
                  <a:pt x="18903" y="0"/>
                </a:lnTo>
                <a:lnTo>
                  <a:pt x="15950" y="11778"/>
                </a:lnTo>
                <a:lnTo>
                  <a:pt x="2953" y="27895"/>
                </a:lnTo>
                <a:lnTo>
                  <a:pt x="0" y="39673"/>
                </a:lnTo>
                <a:lnTo>
                  <a:pt x="18903" y="1983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76092" y="15523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37807" y="0"/>
                </a:moveTo>
                <a:lnTo>
                  <a:pt x="34853" y="309"/>
                </a:lnTo>
                <a:lnTo>
                  <a:pt x="28355" y="2479"/>
                </a:lnTo>
                <a:lnTo>
                  <a:pt x="21857" y="8367"/>
                </a:lnTo>
                <a:lnTo>
                  <a:pt x="18903" y="19834"/>
                </a:lnTo>
                <a:lnTo>
                  <a:pt x="0" y="39668"/>
                </a:lnTo>
                <a:lnTo>
                  <a:pt x="18903" y="39668"/>
                </a:lnTo>
                <a:lnTo>
                  <a:pt x="21857" y="27891"/>
                </a:lnTo>
                <a:lnTo>
                  <a:pt x="34853" y="11776"/>
                </a:lnTo>
                <a:lnTo>
                  <a:pt x="37807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Select</a:t>
            </a:r>
            <a:r>
              <a:rPr sz="2750" spc="80" dirty="0"/>
              <a:t> </a:t>
            </a:r>
            <a:r>
              <a:rPr sz="2750" dirty="0"/>
              <a:t>mdx,</a:t>
            </a:r>
            <a:r>
              <a:rPr sz="2750" spc="95" dirty="0"/>
              <a:t> </a:t>
            </a:r>
            <a:r>
              <a:rPr sz="2750" dirty="0"/>
              <a:t>Confirm</a:t>
            </a:r>
            <a:r>
              <a:rPr sz="2750" spc="130" dirty="0"/>
              <a:t> </a:t>
            </a:r>
            <a:r>
              <a:rPr sz="2750" dirty="0"/>
              <a:t>mdx</a:t>
            </a:r>
            <a:r>
              <a:rPr sz="2750" spc="65" dirty="0"/>
              <a:t> </a:t>
            </a:r>
            <a:r>
              <a:rPr sz="2750" dirty="0"/>
              <a:t>and</a:t>
            </a:r>
            <a:r>
              <a:rPr sz="2750" spc="145" dirty="0"/>
              <a:t> </a:t>
            </a:r>
            <a:r>
              <a:rPr sz="2750" dirty="0"/>
              <a:t>GPS</a:t>
            </a:r>
            <a:r>
              <a:rPr sz="2750" spc="140" dirty="0"/>
              <a:t> </a:t>
            </a:r>
            <a:r>
              <a:rPr sz="2750" spc="-10" dirty="0"/>
              <a:t>technology</a:t>
            </a:r>
            <a:endParaRPr sz="2750"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9" name="object 39"/>
          <p:cNvSpPr txBox="1"/>
          <p:nvPr/>
        </p:nvSpPr>
        <p:spPr>
          <a:xfrm>
            <a:off x="567055" y="1086802"/>
            <a:ext cx="44919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The</a:t>
            </a:r>
            <a:r>
              <a:rPr sz="1550" spc="5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most</a:t>
            </a:r>
            <a:r>
              <a:rPr sz="1550" spc="13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comprehensive</a:t>
            </a:r>
            <a:r>
              <a:rPr sz="1550" spc="5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menu</a:t>
            </a:r>
            <a:r>
              <a:rPr sz="1550" spc="5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in</a:t>
            </a:r>
            <a:r>
              <a:rPr sz="1550" spc="6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prostate</a:t>
            </a:r>
            <a:r>
              <a:rPr sz="1550" spc="5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cancer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579221" y="1931085"/>
          <a:ext cx="11097260" cy="321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Select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mdx</a:t>
                      </a:r>
                      <a:r>
                        <a:rPr sz="1550" b="1" spc="1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75" b="1" spc="-37" baseline="23809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(1)</a:t>
                      </a:r>
                      <a:endParaRPr sz="1575" baseline="23809">
                        <a:latin typeface="Helvetica"/>
                        <a:cs typeface="Helvetica"/>
                      </a:endParaRPr>
                    </a:p>
                  </a:txBody>
                  <a:tcPr marL="0" marR="0" marT="193675" marB="0">
                    <a:solidFill>
                      <a:srgbClr val="3D9FD9"/>
                    </a:solidFill>
                  </a:tcPr>
                </a:tc>
                <a:tc>
                  <a:txBody>
                    <a:bodyPr/>
                    <a:lstStyle/>
                    <a:p>
                      <a:pPr marL="100520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Confirm</a:t>
                      </a:r>
                      <a:r>
                        <a:rPr sz="1550" b="1" spc="14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mdx</a:t>
                      </a:r>
                      <a:r>
                        <a:rPr sz="1550" b="1" spc="15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575" b="1" spc="-37" baseline="23809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(2)</a:t>
                      </a:r>
                      <a:endParaRPr sz="1575" baseline="23809">
                        <a:latin typeface="Helvetica"/>
                        <a:cs typeface="Helvetica"/>
                      </a:endParaRPr>
                    </a:p>
                  </a:txBody>
                  <a:tcPr marL="0" marR="0" marT="193675" marB="0">
                    <a:solidFill>
                      <a:srgbClr val="00BED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325" b="1" spc="-15" baseline="-16129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GPS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(3)</a:t>
                      </a:r>
                      <a:endParaRPr sz="1050">
                        <a:latin typeface="Helvetica"/>
                        <a:cs typeface="Helvetica"/>
                      </a:endParaRPr>
                    </a:p>
                  </a:txBody>
                  <a:tcPr marL="0" marR="0" marT="1358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Specimen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B5BD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Urine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sz="950" spc="15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Localized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PCa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Science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12700">
                      <a:solidFill>
                        <a:srgbClr val="E0E4E9"/>
                      </a:solidFill>
                      <a:prstDash val="solid"/>
                    </a:lnT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B5BD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mRNA</a:t>
                      </a:r>
                      <a:r>
                        <a:rPr sz="950" spc="1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RT-PCR</a:t>
                      </a:r>
                      <a:r>
                        <a:rPr sz="950" spc="19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assay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950" spc="17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Methylation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950" spc="19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PCR</a:t>
                      </a:r>
                      <a:r>
                        <a:rPr sz="950" spc="10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assay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Multi</a:t>
                      </a:r>
                      <a:r>
                        <a:rPr sz="950" spc="18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gene</a:t>
                      </a:r>
                      <a:r>
                        <a:rPr sz="950" spc="1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expression</a:t>
                      </a:r>
                      <a:r>
                        <a:rPr sz="950" spc="1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RT-PCR</a:t>
                      </a:r>
                      <a:r>
                        <a:rPr sz="950" spc="1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Assay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Biomarkers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E0E4E9"/>
                      </a:solidFill>
                      <a:prstDash val="solid"/>
                    </a:lnT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B5BD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DLX1,</a:t>
                      </a:r>
                      <a:r>
                        <a:rPr sz="950" spc="14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HOXC6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GSTP1,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APC</a:t>
                      </a:r>
                      <a:r>
                        <a:rPr sz="950" spc="1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RASSF1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87985">
                        <a:lnSpc>
                          <a:spcPct val="128400"/>
                        </a:lnSpc>
                        <a:spcBef>
                          <a:spcPts val="175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950" spc="16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genes</a:t>
                      </a:r>
                      <a:r>
                        <a:rPr sz="950" spc="13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(AZGP1,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FAM13C,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KLK2,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SRD5A2,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FLNC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GSN,</a:t>
                      </a:r>
                      <a:r>
                        <a:rPr sz="950" spc="9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GSTM2,</a:t>
                      </a:r>
                      <a:r>
                        <a:rPr sz="950" spc="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TPM2,</a:t>
                      </a:r>
                      <a:r>
                        <a:rPr sz="950" spc="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BGN,</a:t>
                      </a:r>
                      <a:r>
                        <a:rPr sz="950" spc="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COL1A1,</a:t>
                      </a:r>
                      <a:r>
                        <a:rPr sz="950" spc="2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SFRP4,</a:t>
                      </a:r>
                      <a:r>
                        <a:rPr sz="950" spc="2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TPX2,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ARF1,</a:t>
                      </a:r>
                      <a:r>
                        <a:rPr sz="950" spc="8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ATP5E,</a:t>
                      </a:r>
                      <a:r>
                        <a:rPr sz="950" spc="1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CLTC,</a:t>
                      </a:r>
                      <a:r>
                        <a:rPr sz="950" spc="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GPS1,</a:t>
                      </a:r>
                      <a:r>
                        <a:rPr sz="950" spc="1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PGK1)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302260" marR="262255" indent="-33020">
                        <a:lnSpc>
                          <a:spcPct val="131800"/>
                        </a:lnSpc>
                        <a:spcBef>
                          <a:spcPts val="865"/>
                        </a:spcBef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 Model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T w="12700">
                      <a:solidFill>
                        <a:srgbClr val="E0E4E9"/>
                      </a:solidFill>
                      <a:prstDash val="solid"/>
                    </a:lnT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B5BDC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4960">
                        <a:lnSpc>
                          <a:spcPct val="131800"/>
                        </a:lnSpc>
                        <a:spcBef>
                          <a:spcPts val="865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950" spc="16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950" spc="16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combines</a:t>
                      </a:r>
                      <a:r>
                        <a:rPr sz="950" spc="9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mRNA</a:t>
                      </a:r>
                      <a:r>
                        <a:rPr sz="950" spc="8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established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950" spc="6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94615" marR="254000">
                        <a:lnSpc>
                          <a:spcPct val="131800"/>
                        </a:lnSpc>
                        <a:spcBef>
                          <a:spcPts val="140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950" spc="1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950" spc="1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combines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950" spc="2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Methylation</a:t>
                      </a:r>
                      <a:r>
                        <a:rPr sz="950" spc="1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markers</a:t>
                      </a:r>
                      <a:r>
                        <a:rPr sz="950" spc="1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r>
                        <a:rPr sz="950" spc="18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950" spc="10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950" spc="1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97790" marR="82550">
                        <a:lnSpc>
                          <a:spcPct val="128499"/>
                        </a:lnSpc>
                        <a:spcBef>
                          <a:spcPts val="180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950" spc="16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algorithm</a:t>
                      </a:r>
                      <a:r>
                        <a:rPr sz="950" spc="16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aggregates</a:t>
                      </a:r>
                      <a:r>
                        <a:rPr sz="950" spc="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expression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950" spc="1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genes</a:t>
                      </a:r>
                      <a:r>
                        <a:rPr sz="950" spc="1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normalize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1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expression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7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1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cancer-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related genes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E0E4E9"/>
                      </a:solidFill>
                      <a:prstDash val="solid"/>
                    </a:lnT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B5BD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95%</a:t>
                      </a:r>
                      <a:r>
                        <a:rPr sz="950" spc="9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NPV</a:t>
                      </a:r>
                      <a:r>
                        <a:rPr sz="950" spc="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50" spc="11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950" spc="20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sz="950" spc="9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sz="950" spc="13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cancer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96%</a:t>
                      </a:r>
                      <a:r>
                        <a:rPr sz="950" spc="10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NPV</a:t>
                      </a:r>
                      <a:r>
                        <a:rPr sz="950" spc="8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950" spc="21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sz="950" spc="9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sz="950" spc="14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cancer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Predicts</a:t>
                      </a:r>
                      <a:r>
                        <a:rPr sz="950" spc="254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sz="950" spc="17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pathology,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distant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metastases,</a:t>
                      </a:r>
                      <a:r>
                        <a:rPr sz="950" spc="1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PCa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50" spc="-10" dirty="0">
                          <a:solidFill>
                            <a:srgbClr val="6B7E91"/>
                          </a:solidFill>
                          <a:latin typeface="Arial"/>
                          <a:cs typeface="Arial"/>
                        </a:rPr>
                        <a:t>mortality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B w="12700">
                      <a:solidFill>
                        <a:srgbClr val="E0E4E9"/>
                      </a:solidFill>
                      <a:prstDash val="solid"/>
                    </a:lnB>
                    <a:solidFill>
                      <a:srgbClr val="3D9FD9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627697" y="5753100"/>
            <a:ext cx="10309225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40665" algn="l"/>
              </a:tabLst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Haese,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A,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et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al.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(2019)</a:t>
            </a:r>
            <a:r>
              <a:rPr sz="800" spc="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Multicenter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Optimization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Validation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2-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Gene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mRNA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Urine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Test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for</a:t>
            </a:r>
            <a:r>
              <a:rPr sz="800" spc="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Detection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Clinically</a:t>
            </a:r>
            <a:r>
              <a:rPr sz="800" spc="-4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Significant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Prostate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Cancer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Prior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to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Initial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Prostate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Biopsy.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J</a:t>
            </a:r>
            <a:r>
              <a:rPr sz="800" spc="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Uro.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doi: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10.1097/JU.0000000000000293.</a:t>
            </a:r>
            <a:endParaRPr sz="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40665" algn="l"/>
              </a:tabLst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Van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Neste,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et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al.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(2016)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Risk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Score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Predicts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High-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Grade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Prostate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Cancer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in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DNA-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Methylation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Positive,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Histopathologically</a:t>
            </a:r>
            <a:r>
              <a:rPr sz="800" spc="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Negative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Biopsies.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J</a:t>
            </a:r>
            <a:r>
              <a:rPr sz="800" spc="-4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Urology.</a:t>
            </a:r>
            <a:endParaRPr sz="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40665" algn="l"/>
              </a:tabLst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Knezevic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et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al.,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(2013)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Analytical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validation</a:t>
            </a:r>
            <a:r>
              <a:rPr sz="800" spc="-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Oncotype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DX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prostate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cancer</a:t>
            </a:r>
            <a:r>
              <a:rPr sz="800" spc="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assay</a:t>
            </a:r>
            <a:r>
              <a:rPr sz="800" spc="-4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–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clinical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RT-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PCR assay</a:t>
            </a:r>
            <a:r>
              <a:rPr sz="800" spc="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optimized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for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prostate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needle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biopsies.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BMC</a:t>
            </a:r>
            <a:r>
              <a:rPr sz="800" spc="-7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Genomics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6670" y="2373642"/>
            <a:ext cx="6441440" cy="2068830"/>
            <a:chOff x="5106670" y="2373642"/>
            <a:chExt cx="6441440" cy="2068830"/>
          </a:xfrm>
        </p:grpSpPr>
        <p:sp>
          <p:nvSpPr>
            <p:cNvPr id="3" name="object 3"/>
            <p:cNvSpPr/>
            <p:nvPr/>
          </p:nvSpPr>
          <p:spPr>
            <a:xfrm>
              <a:off x="5106670" y="2373642"/>
              <a:ext cx="1522730" cy="692150"/>
            </a:xfrm>
            <a:custGeom>
              <a:avLst/>
              <a:gdLst/>
              <a:ahLst/>
              <a:cxnLst/>
              <a:rect l="l" t="t" r="r" b="b"/>
              <a:pathLst>
                <a:path w="1522729" h="692150">
                  <a:moveTo>
                    <a:pt x="1522349" y="0"/>
                  </a:moveTo>
                  <a:lnTo>
                    <a:pt x="0" y="0"/>
                  </a:lnTo>
                  <a:lnTo>
                    <a:pt x="0" y="691629"/>
                  </a:lnTo>
                  <a:lnTo>
                    <a:pt x="1522349" y="691629"/>
                  </a:lnTo>
                  <a:lnTo>
                    <a:pt x="1522349" y="0"/>
                  </a:lnTo>
                  <a:close/>
                </a:path>
              </a:pathLst>
            </a:custGeom>
            <a:solidFill>
              <a:srgbClr val="3D9F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9019" y="2373642"/>
              <a:ext cx="1547495" cy="692150"/>
            </a:xfrm>
            <a:custGeom>
              <a:avLst/>
              <a:gdLst/>
              <a:ahLst/>
              <a:cxnLst/>
              <a:rect l="l" t="t" r="r" b="b"/>
              <a:pathLst>
                <a:path w="1547495" h="692150">
                  <a:moveTo>
                    <a:pt x="1547368" y="0"/>
                  </a:moveTo>
                  <a:lnTo>
                    <a:pt x="0" y="0"/>
                  </a:lnTo>
                  <a:lnTo>
                    <a:pt x="0" y="691629"/>
                  </a:lnTo>
                  <a:lnTo>
                    <a:pt x="1547368" y="691629"/>
                  </a:lnTo>
                  <a:lnTo>
                    <a:pt x="1547368" y="0"/>
                  </a:lnTo>
                  <a:close/>
                </a:path>
              </a:pathLst>
            </a:custGeom>
            <a:solidFill>
              <a:srgbClr val="00BEDA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76387" y="2373642"/>
              <a:ext cx="1691005" cy="692150"/>
            </a:xfrm>
            <a:custGeom>
              <a:avLst/>
              <a:gdLst/>
              <a:ahLst/>
              <a:cxnLst/>
              <a:rect l="l" t="t" r="r" b="b"/>
              <a:pathLst>
                <a:path w="1691004" h="692150">
                  <a:moveTo>
                    <a:pt x="1690877" y="0"/>
                  </a:moveTo>
                  <a:lnTo>
                    <a:pt x="0" y="0"/>
                  </a:lnTo>
                  <a:lnTo>
                    <a:pt x="0" y="691629"/>
                  </a:lnTo>
                  <a:lnTo>
                    <a:pt x="1690877" y="691629"/>
                  </a:lnTo>
                  <a:lnTo>
                    <a:pt x="1690877" y="0"/>
                  </a:lnTo>
                  <a:close/>
                </a:path>
              </a:pathLst>
            </a:custGeom>
            <a:solidFill>
              <a:srgbClr val="B8E0DC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67265" y="2373642"/>
              <a:ext cx="1680845" cy="692150"/>
            </a:xfrm>
            <a:custGeom>
              <a:avLst/>
              <a:gdLst/>
              <a:ahLst/>
              <a:cxnLst/>
              <a:rect l="l" t="t" r="r" b="b"/>
              <a:pathLst>
                <a:path w="1680845" h="692150">
                  <a:moveTo>
                    <a:pt x="1680845" y="0"/>
                  </a:moveTo>
                  <a:lnTo>
                    <a:pt x="0" y="0"/>
                  </a:lnTo>
                  <a:lnTo>
                    <a:pt x="0" y="691629"/>
                  </a:lnTo>
                  <a:lnTo>
                    <a:pt x="1680845" y="691629"/>
                  </a:lnTo>
                  <a:lnTo>
                    <a:pt x="1680845" y="0"/>
                  </a:lnTo>
                  <a:close/>
                </a:path>
              </a:pathLst>
            </a:custGeom>
            <a:solidFill>
              <a:srgbClr val="95A4B1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6670" y="3065208"/>
              <a:ext cx="1522730" cy="688975"/>
            </a:xfrm>
            <a:custGeom>
              <a:avLst/>
              <a:gdLst/>
              <a:ahLst/>
              <a:cxnLst/>
              <a:rect l="l" t="t" r="r" b="b"/>
              <a:pathLst>
                <a:path w="1522729" h="688975">
                  <a:moveTo>
                    <a:pt x="1522349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522349" y="688403"/>
                  </a:lnTo>
                  <a:lnTo>
                    <a:pt x="1522349" y="0"/>
                  </a:lnTo>
                  <a:close/>
                </a:path>
              </a:pathLst>
            </a:custGeom>
            <a:solidFill>
              <a:srgbClr val="3D9F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019" y="3065208"/>
              <a:ext cx="1547495" cy="688975"/>
            </a:xfrm>
            <a:custGeom>
              <a:avLst/>
              <a:gdLst/>
              <a:ahLst/>
              <a:cxnLst/>
              <a:rect l="l" t="t" r="r" b="b"/>
              <a:pathLst>
                <a:path w="1547495" h="688975">
                  <a:moveTo>
                    <a:pt x="1547368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547368" y="688403"/>
                  </a:lnTo>
                  <a:lnTo>
                    <a:pt x="1547368" y="0"/>
                  </a:lnTo>
                  <a:close/>
                </a:path>
              </a:pathLst>
            </a:custGeom>
            <a:solidFill>
              <a:srgbClr val="00BEDA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6387" y="3065208"/>
              <a:ext cx="1691005" cy="688975"/>
            </a:xfrm>
            <a:custGeom>
              <a:avLst/>
              <a:gdLst/>
              <a:ahLst/>
              <a:cxnLst/>
              <a:rect l="l" t="t" r="r" b="b"/>
              <a:pathLst>
                <a:path w="1691004" h="688975">
                  <a:moveTo>
                    <a:pt x="1690877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690877" y="688403"/>
                  </a:lnTo>
                  <a:lnTo>
                    <a:pt x="1690877" y="0"/>
                  </a:lnTo>
                  <a:close/>
                </a:path>
              </a:pathLst>
            </a:custGeom>
            <a:solidFill>
              <a:srgbClr val="B8E0DC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67265" y="3065208"/>
              <a:ext cx="1680845" cy="688975"/>
            </a:xfrm>
            <a:custGeom>
              <a:avLst/>
              <a:gdLst/>
              <a:ahLst/>
              <a:cxnLst/>
              <a:rect l="l" t="t" r="r" b="b"/>
              <a:pathLst>
                <a:path w="1680845" h="688975">
                  <a:moveTo>
                    <a:pt x="1680845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680845" y="688403"/>
                  </a:lnTo>
                  <a:lnTo>
                    <a:pt x="1680845" y="0"/>
                  </a:lnTo>
                  <a:close/>
                </a:path>
              </a:pathLst>
            </a:custGeom>
            <a:solidFill>
              <a:srgbClr val="95A4B1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6670" y="3753675"/>
              <a:ext cx="1522730" cy="688975"/>
            </a:xfrm>
            <a:custGeom>
              <a:avLst/>
              <a:gdLst/>
              <a:ahLst/>
              <a:cxnLst/>
              <a:rect l="l" t="t" r="r" b="b"/>
              <a:pathLst>
                <a:path w="1522729" h="688975">
                  <a:moveTo>
                    <a:pt x="1522349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522349" y="688403"/>
                  </a:lnTo>
                  <a:lnTo>
                    <a:pt x="1522349" y="0"/>
                  </a:lnTo>
                  <a:close/>
                </a:path>
              </a:pathLst>
            </a:custGeom>
            <a:solidFill>
              <a:srgbClr val="3D9F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9019" y="3753675"/>
              <a:ext cx="1547495" cy="688975"/>
            </a:xfrm>
            <a:custGeom>
              <a:avLst/>
              <a:gdLst/>
              <a:ahLst/>
              <a:cxnLst/>
              <a:rect l="l" t="t" r="r" b="b"/>
              <a:pathLst>
                <a:path w="1547495" h="688975">
                  <a:moveTo>
                    <a:pt x="1547368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547368" y="688403"/>
                  </a:lnTo>
                  <a:lnTo>
                    <a:pt x="1547368" y="0"/>
                  </a:lnTo>
                  <a:close/>
                </a:path>
              </a:pathLst>
            </a:custGeom>
            <a:solidFill>
              <a:srgbClr val="00BEDA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387" y="3753675"/>
              <a:ext cx="1691005" cy="688975"/>
            </a:xfrm>
            <a:custGeom>
              <a:avLst/>
              <a:gdLst/>
              <a:ahLst/>
              <a:cxnLst/>
              <a:rect l="l" t="t" r="r" b="b"/>
              <a:pathLst>
                <a:path w="1691004" h="688975">
                  <a:moveTo>
                    <a:pt x="1690877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690877" y="688403"/>
                  </a:lnTo>
                  <a:lnTo>
                    <a:pt x="1690877" y="0"/>
                  </a:lnTo>
                  <a:close/>
                </a:path>
              </a:pathLst>
            </a:custGeom>
            <a:solidFill>
              <a:srgbClr val="B8E0DC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67265" y="3753675"/>
              <a:ext cx="1680845" cy="688975"/>
            </a:xfrm>
            <a:custGeom>
              <a:avLst/>
              <a:gdLst/>
              <a:ahLst/>
              <a:cxnLst/>
              <a:rect l="l" t="t" r="r" b="b"/>
              <a:pathLst>
                <a:path w="1680845" h="688975">
                  <a:moveTo>
                    <a:pt x="1680845" y="0"/>
                  </a:moveTo>
                  <a:lnTo>
                    <a:pt x="0" y="0"/>
                  </a:lnTo>
                  <a:lnTo>
                    <a:pt x="0" y="688403"/>
                  </a:lnTo>
                  <a:lnTo>
                    <a:pt x="1680845" y="688403"/>
                  </a:lnTo>
                  <a:lnTo>
                    <a:pt x="1680845" y="0"/>
                  </a:lnTo>
                  <a:close/>
                </a:path>
              </a:pathLst>
            </a:custGeom>
            <a:solidFill>
              <a:srgbClr val="95A4B1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43890" y="1916429"/>
          <a:ext cx="10980420" cy="321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0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476884" marR="405765" indent="-90170">
                        <a:lnSpc>
                          <a:spcPts val="1430"/>
                        </a:lnSpc>
                        <a:spcBef>
                          <a:spcPts val="434"/>
                        </a:spcBef>
                      </a:pPr>
                      <a:r>
                        <a:rPr sz="1200" b="1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Product </a:t>
                      </a:r>
                      <a:r>
                        <a:rPr sz="1200" b="1" spc="-2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379095" marR="347980" indent="-114300">
                        <a:lnSpc>
                          <a:spcPts val="1430"/>
                        </a:lnSpc>
                        <a:spcBef>
                          <a:spcPts val="434"/>
                        </a:spcBef>
                      </a:pPr>
                      <a:r>
                        <a:rPr sz="1200" b="1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Sample </a:t>
                      </a:r>
                      <a:r>
                        <a:rPr sz="1200" b="1" spc="-2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b="1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200" b="1" spc="-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decision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solidFill>
                      <a:srgbClr val="3D9FD9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solidFill>
                      <a:srgbClr val="00BED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Launch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solidFill>
                      <a:srgbClr val="B8E0DC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Expanded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utilization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95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Confirm</a:t>
                      </a:r>
                      <a:r>
                        <a:rPr sz="1200" spc="-7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mdx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Post</a:t>
                      </a:r>
                      <a:r>
                        <a:rPr sz="1200" spc="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biopsy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sz="1200" spc="-1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mdx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38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Urine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sz="1200" spc="-4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biopsy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GPS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315595" indent="431165">
                        <a:lnSpc>
                          <a:spcPct val="120000"/>
                        </a:lnSpc>
                        <a:spcBef>
                          <a:spcPts val="890"/>
                        </a:spcBef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spc="2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spc="-6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solidFill>
                      <a:srgbClr val="3D9FD9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Monitor</a:t>
                      </a: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mdx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TBD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spc="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9DACB5"/>
                          </a:solidFill>
                          <a:latin typeface="Arial"/>
                          <a:cs typeface="Arial"/>
                        </a:rPr>
                        <a:t>Monitoring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D9FD9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EDA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8E0DC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5A4B1">
                        <a:alpha val="2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Prostate</a:t>
            </a:r>
            <a:r>
              <a:rPr sz="2750" spc="140" dirty="0"/>
              <a:t> </a:t>
            </a:r>
            <a:r>
              <a:rPr sz="2750" dirty="0"/>
              <a:t>cancer</a:t>
            </a:r>
            <a:r>
              <a:rPr sz="2750" spc="165" dirty="0"/>
              <a:t> </a:t>
            </a:r>
            <a:r>
              <a:rPr sz="2750" dirty="0"/>
              <a:t>precision</a:t>
            </a:r>
            <a:r>
              <a:rPr sz="2750" spc="229" dirty="0"/>
              <a:t> </a:t>
            </a:r>
            <a:r>
              <a:rPr sz="2750" dirty="0"/>
              <a:t>diagnostics:</a:t>
            </a:r>
            <a:r>
              <a:rPr sz="2750" spc="170" dirty="0"/>
              <a:t> </a:t>
            </a:r>
            <a:r>
              <a:rPr sz="2750" dirty="0"/>
              <a:t>menu</a:t>
            </a:r>
            <a:r>
              <a:rPr sz="2750" spc="145" dirty="0"/>
              <a:t> </a:t>
            </a:r>
            <a:r>
              <a:rPr sz="2750" dirty="0"/>
              <a:t>and</a:t>
            </a:r>
            <a:r>
              <a:rPr sz="2750" spc="150" dirty="0"/>
              <a:t> </a:t>
            </a:r>
            <a:r>
              <a:rPr sz="2750" spc="-10" dirty="0"/>
              <a:t>pipeline</a:t>
            </a:r>
            <a:endParaRPr sz="2750"/>
          </a:p>
        </p:txBody>
      </p:sp>
      <p:sp>
        <p:nvSpPr>
          <p:cNvPr id="17" name="object 17"/>
          <p:cNvSpPr/>
          <p:nvPr/>
        </p:nvSpPr>
        <p:spPr>
          <a:xfrm>
            <a:off x="5138674" y="2700400"/>
            <a:ext cx="6002655" cy="1447800"/>
          </a:xfrm>
          <a:custGeom>
            <a:avLst/>
            <a:gdLst/>
            <a:ahLst/>
            <a:cxnLst/>
            <a:rect l="l" t="t" r="r" b="b"/>
            <a:pathLst>
              <a:path w="6002655" h="1447800">
                <a:moveTo>
                  <a:pt x="5107686" y="723900"/>
                </a:moveTo>
                <a:lnTo>
                  <a:pt x="5105108" y="711200"/>
                </a:lnTo>
                <a:lnTo>
                  <a:pt x="5104676" y="709053"/>
                </a:lnTo>
                <a:lnTo>
                  <a:pt x="5096484" y="696950"/>
                </a:lnTo>
                <a:lnTo>
                  <a:pt x="5084369" y="688797"/>
                </a:lnTo>
                <a:lnTo>
                  <a:pt x="5069586" y="685800"/>
                </a:lnTo>
                <a:lnTo>
                  <a:pt x="5054727" y="688797"/>
                </a:lnTo>
                <a:lnTo>
                  <a:pt x="5042624" y="696950"/>
                </a:lnTo>
                <a:lnTo>
                  <a:pt x="5034470" y="709053"/>
                </a:lnTo>
                <a:lnTo>
                  <a:pt x="5034038" y="711200"/>
                </a:lnTo>
                <a:lnTo>
                  <a:pt x="0" y="711200"/>
                </a:lnTo>
                <a:lnTo>
                  <a:pt x="0" y="736600"/>
                </a:lnTo>
                <a:lnTo>
                  <a:pt x="5034038" y="736600"/>
                </a:lnTo>
                <a:lnTo>
                  <a:pt x="5034470" y="738695"/>
                </a:lnTo>
                <a:lnTo>
                  <a:pt x="5042624" y="750811"/>
                </a:lnTo>
                <a:lnTo>
                  <a:pt x="5054727" y="759002"/>
                </a:lnTo>
                <a:lnTo>
                  <a:pt x="5069586" y="762000"/>
                </a:lnTo>
                <a:lnTo>
                  <a:pt x="5084369" y="759002"/>
                </a:lnTo>
                <a:lnTo>
                  <a:pt x="5096484" y="750811"/>
                </a:lnTo>
                <a:lnTo>
                  <a:pt x="5104676" y="738695"/>
                </a:lnTo>
                <a:lnTo>
                  <a:pt x="5105095" y="736600"/>
                </a:lnTo>
                <a:lnTo>
                  <a:pt x="5107686" y="723900"/>
                </a:lnTo>
                <a:close/>
              </a:path>
              <a:path w="6002655" h="1447800">
                <a:moveTo>
                  <a:pt x="6002147" y="1409700"/>
                </a:moveTo>
                <a:lnTo>
                  <a:pt x="5999581" y="1397000"/>
                </a:lnTo>
                <a:lnTo>
                  <a:pt x="5999150" y="1394853"/>
                </a:lnTo>
                <a:lnTo>
                  <a:pt x="5990996" y="1382750"/>
                </a:lnTo>
                <a:lnTo>
                  <a:pt x="5978893" y="1374597"/>
                </a:lnTo>
                <a:lnTo>
                  <a:pt x="5964047" y="1371600"/>
                </a:lnTo>
                <a:lnTo>
                  <a:pt x="5949251" y="1374597"/>
                </a:lnTo>
                <a:lnTo>
                  <a:pt x="5937135" y="1382750"/>
                </a:lnTo>
                <a:lnTo>
                  <a:pt x="5928944" y="1394853"/>
                </a:lnTo>
                <a:lnTo>
                  <a:pt x="5928512" y="1397000"/>
                </a:lnTo>
                <a:lnTo>
                  <a:pt x="0" y="1397000"/>
                </a:lnTo>
                <a:lnTo>
                  <a:pt x="0" y="1422400"/>
                </a:lnTo>
                <a:lnTo>
                  <a:pt x="5928512" y="1422400"/>
                </a:lnTo>
                <a:lnTo>
                  <a:pt x="5928944" y="1424495"/>
                </a:lnTo>
                <a:lnTo>
                  <a:pt x="5937135" y="1436611"/>
                </a:lnTo>
                <a:lnTo>
                  <a:pt x="5949251" y="1444802"/>
                </a:lnTo>
                <a:lnTo>
                  <a:pt x="5964047" y="1447800"/>
                </a:lnTo>
                <a:lnTo>
                  <a:pt x="5978893" y="1444802"/>
                </a:lnTo>
                <a:lnTo>
                  <a:pt x="5990996" y="1436611"/>
                </a:lnTo>
                <a:lnTo>
                  <a:pt x="5999150" y="1424495"/>
                </a:lnTo>
                <a:lnTo>
                  <a:pt x="5999569" y="1422400"/>
                </a:lnTo>
                <a:lnTo>
                  <a:pt x="6002147" y="1409700"/>
                </a:lnTo>
                <a:close/>
              </a:path>
              <a:path w="6002655" h="1447800">
                <a:moveTo>
                  <a:pt x="6002147" y="38100"/>
                </a:moveTo>
                <a:lnTo>
                  <a:pt x="5999581" y="25400"/>
                </a:lnTo>
                <a:lnTo>
                  <a:pt x="5999150" y="23253"/>
                </a:lnTo>
                <a:lnTo>
                  <a:pt x="5990996" y="11150"/>
                </a:lnTo>
                <a:lnTo>
                  <a:pt x="5978893" y="2997"/>
                </a:lnTo>
                <a:lnTo>
                  <a:pt x="5964047" y="0"/>
                </a:lnTo>
                <a:lnTo>
                  <a:pt x="5949251" y="2997"/>
                </a:lnTo>
                <a:lnTo>
                  <a:pt x="5937135" y="11150"/>
                </a:lnTo>
                <a:lnTo>
                  <a:pt x="5928944" y="23253"/>
                </a:lnTo>
                <a:lnTo>
                  <a:pt x="5928512" y="25400"/>
                </a:lnTo>
                <a:lnTo>
                  <a:pt x="0" y="25400"/>
                </a:lnTo>
                <a:lnTo>
                  <a:pt x="0" y="50800"/>
                </a:lnTo>
                <a:lnTo>
                  <a:pt x="5928512" y="50800"/>
                </a:lnTo>
                <a:lnTo>
                  <a:pt x="5928944" y="52895"/>
                </a:lnTo>
                <a:lnTo>
                  <a:pt x="5937135" y="65011"/>
                </a:lnTo>
                <a:lnTo>
                  <a:pt x="5949251" y="73202"/>
                </a:lnTo>
                <a:lnTo>
                  <a:pt x="5964047" y="76200"/>
                </a:lnTo>
                <a:lnTo>
                  <a:pt x="5978893" y="73202"/>
                </a:lnTo>
                <a:lnTo>
                  <a:pt x="5990996" y="65011"/>
                </a:lnTo>
                <a:lnTo>
                  <a:pt x="5999150" y="52895"/>
                </a:lnTo>
                <a:lnTo>
                  <a:pt x="5999569" y="50800"/>
                </a:lnTo>
                <a:lnTo>
                  <a:pt x="6002147" y="38100"/>
                </a:lnTo>
                <a:close/>
              </a:path>
            </a:pathLst>
          </a:custGeom>
          <a:solidFill>
            <a:srgbClr val="233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8673" y="4786248"/>
            <a:ext cx="1417955" cy="76200"/>
          </a:xfrm>
          <a:custGeom>
            <a:avLst/>
            <a:gdLst/>
            <a:ahLst/>
            <a:cxnLst/>
            <a:rect l="l" t="t" r="r" b="b"/>
            <a:pathLst>
              <a:path w="1417954" h="76200">
                <a:moveTo>
                  <a:pt x="1379727" y="0"/>
                </a:moveTo>
                <a:lnTo>
                  <a:pt x="1364880" y="3006"/>
                </a:lnTo>
                <a:lnTo>
                  <a:pt x="1352772" y="11191"/>
                </a:lnTo>
                <a:lnTo>
                  <a:pt x="1344616" y="23306"/>
                </a:lnTo>
                <a:lnTo>
                  <a:pt x="1341627" y="38100"/>
                </a:lnTo>
                <a:lnTo>
                  <a:pt x="1344616" y="52947"/>
                </a:lnTo>
                <a:lnTo>
                  <a:pt x="1352772" y="65055"/>
                </a:lnTo>
                <a:lnTo>
                  <a:pt x="1364880" y="73211"/>
                </a:lnTo>
                <a:lnTo>
                  <a:pt x="1379727" y="76200"/>
                </a:lnTo>
                <a:lnTo>
                  <a:pt x="1394575" y="73211"/>
                </a:lnTo>
                <a:lnTo>
                  <a:pt x="1406683" y="65055"/>
                </a:lnTo>
                <a:lnTo>
                  <a:pt x="1414839" y="52947"/>
                </a:lnTo>
                <a:lnTo>
                  <a:pt x="1415271" y="50800"/>
                </a:lnTo>
                <a:lnTo>
                  <a:pt x="1379727" y="50800"/>
                </a:lnTo>
                <a:lnTo>
                  <a:pt x="1379727" y="25400"/>
                </a:lnTo>
                <a:lnTo>
                  <a:pt x="1415262" y="25400"/>
                </a:lnTo>
                <a:lnTo>
                  <a:pt x="1414839" y="23306"/>
                </a:lnTo>
                <a:lnTo>
                  <a:pt x="1406683" y="11191"/>
                </a:lnTo>
                <a:lnTo>
                  <a:pt x="1394575" y="3006"/>
                </a:lnTo>
                <a:lnTo>
                  <a:pt x="1379727" y="0"/>
                </a:lnTo>
                <a:close/>
              </a:path>
              <a:path w="1417954" h="76200">
                <a:moveTo>
                  <a:pt x="134419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344184" y="50800"/>
                </a:lnTo>
                <a:lnTo>
                  <a:pt x="1341627" y="38100"/>
                </a:lnTo>
                <a:lnTo>
                  <a:pt x="1344193" y="25400"/>
                </a:lnTo>
                <a:close/>
              </a:path>
              <a:path w="1417954" h="76200">
                <a:moveTo>
                  <a:pt x="1415262" y="25400"/>
                </a:moveTo>
                <a:lnTo>
                  <a:pt x="1379727" y="25400"/>
                </a:lnTo>
                <a:lnTo>
                  <a:pt x="1379727" y="50800"/>
                </a:lnTo>
                <a:lnTo>
                  <a:pt x="1415271" y="50800"/>
                </a:lnTo>
                <a:lnTo>
                  <a:pt x="1417827" y="38100"/>
                </a:lnTo>
                <a:lnTo>
                  <a:pt x="1415262" y="25400"/>
                </a:lnTo>
                <a:close/>
              </a:path>
            </a:pathLst>
          </a:custGeom>
          <a:solidFill>
            <a:srgbClr val="233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3967" y="6466233"/>
            <a:ext cx="261620" cy="163830"/>
            <a:chOff x="703967" y="6466233"/>
            <a:chExt cx="261620" cy="163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42" y="6508900"/>
              <a:ext cx="121326" cy="1185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967" y="6466233"/>
              <a:ext cx="109889" cy="16320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96148" y="6466233"/>
            <a:ext cx="640080" cy="163830"/>
            <a:chOff x="996148" y="6466233"/>
            <a:chExt cx="640080" cy="1638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019" y="6520280"/>
              <a:ext cx="104253" cy="109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148" y="6466233"/>
              <a:ext cx="97148" cy="161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1371" y="6520280"/>
              <a:ext cx="109879" cy="1091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84911" y="6466235"/>
              <a:ext cx="13335" cy="161925"/>
            </a:xfrm>
            <a:custGeom>
              <a:avLst/>
              <a:gdLst/>
              <a:ahLst/>
              <a:cxnLst/>
              <a:rect l="l" t="t" r="r" b="b"/>
              <a:pathLst>
                <a:path w="13334" h="161925">
                  <a:moveTo>
                    <a:pt x="13095" y="0"/>
                  </a:moveTo>
                  <a:lnTo>
                    <a:pt x="0" y="0"/>
                  </a:lnTo>
                  <a:lnTo>
                    <a:pt x="0" y="161428"/>
                  </a:lnTo>
                  <a:lnTo>
                    <a:pt x="13095" y="161428"/>
                  </a:lnTo>
                  <a:lnTo>
                    <a:pt x="13095" y="0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2742" y="6487568"/>
              <a:ext cx="92249" cy="1418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38999" y="6466233"/>
              <a:ext cx="97155" cy="161925"/>
            </a:xfrm>
            <a:custGeom>
              <a:avLst/>
              <a:gdLst/>
              <a:ahLst/>
              <a:cxnLst/>
              <a:rect l="l" t="t" r="r" b="b"/>
              <a:pathLst>
                <a:path w="97155" h="161925">
                  <a:moveTo>
                    <a:pt x="13095" y="0"/>
                  </a:moveTo>
                  <a:lnTo>
                    <a:pt x="0" y="0"/>
                  </a:lnTo>
                  <a:lnTo>
                    <a:pt x="0" y="161428"/>
                  </a:lnTo>
                  <a:lnTo>
                    <a:pt x="13095" y="161428"/>
                  </a:lnTo>
                  <a:lnTo>
                    <a:pt x="13095" y="96003"/>
                  </a:lnTo>
                  <a:lnTo>
                    <a:pt x="14016" y="91381"/>
                  </a:lnTo>
                  <a:lnTo>
                    <a:pt x="35114" y="68803"/>
                  </a:lnTo>
                  <a:lnTo>
                    <a:pt x="39480" y="67025"/>
                  </a:lnTo>
                  <a:lnTo>
                    <a:pt x="44208" y="66134"/>
                  </a:lnTo>
                  <a:lnTo>
                    <a:pt x="54757" y="66134"/>
                  </a:lnTo>
                  <a:lnTo>
                    <a:pt x="83883" y="95293"/>
                  </a:lnTo>
                  <a:lnTo>
                    <a:pt x="83883" y="161428"/>
                  </a:lnTo>
                  <a:lnTo>
                    <a:pt x="96978" y="161428"/>
                  </a:lnTo>
                  <a:lnTo>
                    <a:pt x="96978" y="90135"/>
                  </a:lnTo>
                  <a:lnTo>
                    <a:pt x="95887" y="84270"/>
                  </a:lnTo>
                  <a:lnTo>
                    <a:pt x="91521" y="73603"/>
                  </a:lnTo>
                  <a:lnTo>
                    <a:pt x="88417" y="69158"/>
                  </a:lnTo>
                  <a:lnTo>
                    <a:pt x="84416" y="65602"/>
                  </a:lnTo>
                  <a:lnTo>
                    <a:pt x="80415" y="61868"/>
                  </a:lnTo>
                  <a:lnTo>
                    <a:pt x="75686" y="59024"/>
                  </a:lnTo>
                  <a:lnTo>
                    <a:pt x="64409" y="55112"/>
                  </a:lnTo>
                  <a:lnTo>
                    <a:pt x="58225" y="54046"/>
                  </a:lnTo>
                  <a:lnTo>
                    <a:pt x="47846" y="54046"/>
                  </a:lnTo>
                  <a:lnTo>
                    <a:pt x="44208" y="54402"/>
                  </a:lnTo>
                  <a:lnTo>
                    <a:pt x="40571" y="55290"/>
                  </a:lnTo>
                  <a:lnTo>
                    <a:pt x="36763" y="56002"/>
                  </a:lnTo>
                  <a:lnTo>
                    <a:pt x="33296" y="57245"/>
                  </a:lnTo>
                  <a:lnTo>
                    <a:pt x="30022" y="58846"/>
                  </a:lnTo>
                  <a:lnTo>
                    <a:pt x="26554" y="60447"/>
                  </a:lnTo>
                  <a:lnTo>
                    <a:pt x="23474" y="62580"/>
                  </a:lnTo>
                  <a:lnTo>
                    <a:pt x="17654" y="67558"/>
                  </a:lnTo>
                  <a:lnTo>
                    <a:pt x="15277" y="70579"/>
                  </a:lnTo>
                  <a:lnTo>
                    <a:pt x="13095" y="74136"/>
                  </a:lnTo>
                  <a:lnTo>
                    <a:pt x="13095" y="0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300" y="6519390"/>
            <a:ext cx="185017" cy="10845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641240" y="6516902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4744" y="0"/>
                </a:moveTo>
                <a:lnTo>
                  <a:pt x="11276" y="0"/>
                </a:lnTo>
                <a:lnTo>
                  <a:pt x="9457" y="355"/>
                </a:lnTo>
                <a:lnTo>
                  <a:pt x="8002" y="1067"/>
                </a:lnTo>
                <a:lnTo>
                  <a:pt x="6377" y="1600"/>
                </a:lnTo>
                <a:lnTo>
                  <a:pt x="4922" y="2488"/>
                </a:lnTo>
                <a:lnTo>
                  <a:pt x="3831" y="3734"/>
                </a:lnTo>
                <a:lnTo>
                  <a:pt x="2546" y="4799"/>
                </a:lnTo>
                <a:lnTo>
                  <a:pt x="1761" y="6045"/>
                </a:lnTo>
                <a:lnTo>
                  <a:pt x="1649" y="6222"/>
                </a:lnTo>
                <a:lnTo>
                  <a:pt x="1091" y="7645"/>
                </a:lnTo>
                <a:lnTo>
                  <a:pt x="444" y="9066"/>
                </a:lnTo>
                <a:lnTo>
                  <a:pt x="363" y="9244"/>
                </a:lnTo>
                <a:lnTo>
                  <a:pt x="40" y="10667"/>
                </a:lnTo>
                <a:lnTo>
                  <a:pt x="0" y="14223"/>
                </a:lnTo>
                <a:lnTo>
                  <a:pt x="282" y="15467"/>
                </a:lnTo>
                <a:lnTo>
                  <a:pt x="363" y="15824"/>
                </a:lnTo>
                <a:lnTo>
                  <a:pt x="1091" y="17422"/>
                </a:lnTo>
                <a:lnTo>
                  <a:pt x="1579" y="18668"/>
                </a:lnTo>
                <a:lnTo>
                  <a:pt x="1649" y="18845"/>
                </a:lnTo>
                <a:lnTo>
                  <a:pt x="2546" y="20269"/>
                </a:lnTo>
                <a:lnTo>
                  <a:pt x="3831" y="21334"/>
                </a:lnTo>
                <a:lnTo>
                  <a:pt x="4922" y="22402"/>
                </a:lnTo>
                <a:lnTo>
                  <a:pt x="6377" y="23290"/>
                </a:lnTo>
                <a:lnTo>
                  <a:pt x="8002" y="24000"/>
                </a:lnTo>
                <a:lnTo>
                  <a:pt x="9457" y="24713"/>
                </a:lnTo>
                <a:lnTo>
                  <a:pt x="11276" y="24891"/>
                </a:lnTo>
                <a:lnTo>
                  <a:pt x="14744" y="24891"/>
                </a:lnTo>
                <a:lnTo>
                  <a:pt x="16369" y="24713"/>
                </a:lnTo>
                <a:lnTo>
                  <a:pt x="19234" y="23468"/>
                </a:lnTo>
                <a:lnTo>
                  <a:pt x="11470" y="23468"/>
                </a:lnTo>
                <a:lnTo>
                  <a:pt x="10015" y="23112"/>
                </a:lnTo>
                <a:lnTo>
                  <a:pt x="1843" y="14223"/>
                </a:lnTo>
                <a:lnTo>
                  <a:pt x="1867" y="10667"/>
                </a:lnTo>
                <a:lnTo>
                  <a:pt x="2012" y="9601"/>
                </a:lnTo>
                <a:lnTo>
                  <a:pt x="2479" y="8356"/>
                </a:lnTo>
                <a:lnTo>
                  <a:pt x="2546" y="8178"/>
                </a:lnTo>
                <a:lnTo>
                  <a:pt x="4001" y="5690"/>
                </a:lnTo>
                <a:lnTo>
                  <a:pt x="5092" y="4799"/>
                </a:lnTo>
                <a:lnTo>
                  <a:pt x="6014" y="3734"/>
                </a:lnTo>
                <a:lnTo>
                  <a:pt x="7275" y="3023"/>
                </a:lnTo>
                <a:lnTo>
                  <a:pt x="8560" y="2488"/>
                </a:lnTo>
                <a:lnTo>
                  <a:pt x="10015" y="1778"/>
                </a:lnTo>
                <a:lnTo>
                  <a:pt x="11470" y="1600"/>
                </a:lnTo>
                <a:lnTo>
                  <a:pt x="19643" y="1600"/>
                </a:lnTo>
                <a:lnTo>
                  <a:pt x="18018" y="1067"/>
                </a:lnTo>
                <a:lnTo>
                  <a:pt x="16369" y="355"/>
                </a:lnTo>
                <a:lnTo>
                  <a:pt x="14744" y="0"/>
                </a:lnTo>
                <a:close/>
              </a:path>
              <a:path w="26035" h="25400">
                <a:moveTo>
                  <a:pt x="19643" y="1600"/>
                </a:moveTo>
                <a:lnTo>
                  <a:pt x="14550" y="1600"/>
                </a:lnTo>
                <a:lnTo>
                  <a:pt x="16005" y="1778"/>
                </a:lnTo>
                <a:lnTo>
                  <a:pt x="17290" y="2488"/>
                </a:lnTo>
                <a:lnTo>
                  <a:pt x="23986" y="14223"/>
                </a:lnTo>
                <a:lnTo>
                  <a:pt x="23838" y="15467"/>
                </a:lnTo>
                <a:lnTo>
                  <a:pt x="17290" y="22580"/>
                </a:lnTo>
                <a:lnTo>
                  <a:pt x="16005" y="23112"/>
                </a:lnTo>
                <a:lnTo>
                  <a:pt x="14550" y="23468"/>
                </a:lnTo>
                <a:lnTo>
                  <a:pt x="19234" y="23468"/>
                </a:lnTo>
                <a:lnTo>
                  <a:pt x="19643" y="23290"/>
                </a:lnTo>
                <a:lnTo>
                  <a:pt x="20928" y="22402"/>
                </a:lnTo>
                <a:lnTo>
                  <a:pt x="22019" y="21334"/>
                </a:lnTo>
                <a:lnTo>
                  <a:pt x="23280" y="20269"/>
                </a:lnTo>
                <a:lnTo>
                  <a:pt x="24202" y="18845"/>
                </a:lnTo>
                <a:lnTo>
                  <a:pt x="24929" y="17422"/>
                </a:lnTo>
                <a:lnTo>
                  <a:pt x="25463" y="15824"/>
                </a:lnTo>
                <a:lnTo>
                  <a:pt x="25826" y="14223"/>
                </a:lnTo>
                <a:lnTo>
                  <a:pt x="25786" y="10667"/>
                </a:lnTo>
                <a:lnTo>
                  <a:pt x="25544" y="9601"/>
                </a:lnTo>
                <a:lnTo>
                  <a:pt x="25463" y="9244"/>
                </a:lnTo>
                <a:lnTo>
                  <a:pt x="22019" y="3734"/>
                </a:lnTo>
                <a:lnTo>
                  <a:pt x="20928" y="2488"/>
                </a:lnTo>
                <a:lnTo>
                  <a:pt x="19643" y="1600"/>
                </a:lnTo>
                <a:close/>
              </a:path>
              <a:path w="26035" h="25400">
                <a:moveTo>
                  <a:pt x="15277" y="6045"/>
                </a:moveTo>
                <a:lnTo>
                  <a:pt x="8560" y="6045"/>
                </a:lnTo>
                <a:lnTo>
                  <a:pt x="8560" y="18668"/>
                </a:lnTo>
                <a:lnTo>
                  <a:pt x="10015" y="18668"/>
                </a:lnTo>
                <a:lnTo>
                  <a:pt x="10015" y="13511"/>
                </a:lnTo>
                <a:lnTo>
                  <a:pt x="14016" y="13511"/>
                </a:lnTo>
                <a:lnTo>
                  <a:pt x="15471" y="13333"/>
                </a:lnTo>
                <a:lnTo>
                  <a:pt x="16563" y="12978"/>
                </a:lnTo>
                <a:lnTo>
                  <a:pt x="17515" y="12268"/>
                </a:lnTo>
                <a:lnTo>
                  <a:pt x="10015" y="12268"/>
                </a:lnTo>
                <a:lnTo>
                  <a:pt x="10015" y="7290"/>
                </a:lnTo>
                <a:lnTo>
                  <a:pt x="17592" y="7290"/>
                </a:lnTo>
                <a:lnTo>
                  <a:pt x="17290" y="7110"/>
                </a:lnTo>
                <a:lnTo>
                  <a:pt x="16369" y="6400"/>
                </a:lnTo>
                <a:lnTo>
                  <a:pt x="15277" y="6045"/>
                </a:lnTo>
                <a:close/>
              </a:path>
              <a:path w="26035" h="25400">
                <a:moveTo>
                  <a:pt x="14016" y="13511"/>
                </a:moveTo>
                <a:lnTo>
                  <a:pt x="12367" y="13511"/>
                </a:lnTo>
                <a:lnTo>
                  <a:pt x="16732" y="18668"/>
                </a:lnTo>
                <a:lnTo>
                  <a:pt x="18551" y="18668"/>
                </a:lnTo>
                <a:lnTo>
                  <a:pt x="14016" y="13511"/>
                </a:lnTo>
                <a:close/>
              </a:path>
              <a:path w="26035" h="25400">
                <a:moveTo>
                  <a:pt x="17592" y="7290"/>
                </a:moveTo>
                <a:lnTo>
                  <a:pt x="14744" y="7290"/>
                </a:lnTo>
                <a:lnTo>
                  <a:pt x="15641" y="7645"/>
                </a:lnTo>
                <a:lnTo>
                  <a:pt x="16732" y="8356"/>
                </a:lnTo>
                <a:lnTo>
                  <a:pt x="16732" y="11200"/>
                </a:lnTo>
                <a:lnTo>
                  <a:pt x="16199" y="11735"/>
                </a:lnTo>
                <a:lnTo>
                  <a:pt x="15641" y="12090"/>
                </a:lnTo>
                <a:lnTo>
                  <a:pt x="14744" y="12268"/>
                </a:lnTo>
                <a:lnTo>
                  <a:pt x="17515" y="12268"/>
                </a:lnTo>
                <a:lnTo>
                  <a:pt x="18187" y="11735"/>
                </a:lnTo>
                <a:lnTo>
                  <a:pt x="18406" y="11200"/>
                </a:lnTo>
                <a:lnTo>
                  <a:pt x="18369" y="8178"/>
                </a:lnTo>
                <a:lnTo>
                  <a:pt x="18187" y="7645"/>
                </a:lnTo>
                <a:lnTo>
                  <a:pt x="17592" y="7290"/>
                </a:lnTo>
                <a:close/>
              </a:path>
            </a:pathLst>
          </a:custGeom>
          <a:solidFill>
            <a:srgbClr val="243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2642" y="3409"/>
            <a:ext cx="5139690" cy="6851650"/>
          </a:xfrm>
          <a:custGeom>
            <a:avLst/>
            <a:gdLst/>
            <a:ahLst/>
            <a:cxnLst/>
            <a:rect l="l" t="t" r="r" b="b"/>
            <a:pathLst>
              <a:path w="5139690" h="6851650">
                <a:moveTo>
                  <a:pt x="5139357" y="0"/>
                </a:moveTo>
                <a:lnTo>
                  <a:pt x="3429676" y="0"/>
                </a:lnTo>
                <a:lnTo>
                  <a:pt x="3382190" y="658"/>
                </a:lnTo>
                <a:lnTo>
                  <a:pt x="3334511" y="2620"/>
                </a:lnTo>
                <a:lnTo>
                  <a:pt x="3287175" y="5870"/>
                </a:lnTo>
                <a:lnTo>
                  <a:pt x="3240200" y="10390"/>
                </a:lnTo>
                <a:lnTo>
                  <a:pt x="3193603" y="16163"/>
                </a:lnTo>
                <a:lnTo>
                  <a:pt x="3147401" y="23173"/>
                </a:lnTo>
                <a:lnTo>
                  <a:pt x="3101611" y="31400"/>
                </a:lnTo>
                <a:lnTo>
                  <a:pt x="3056251" y="40830"/>
                </a:lnTo>
                <a:lnTo>
                  <a:pt x="3011337" y="51444"/>
                </a:lnTo>
                <a:lnTo>
                  <a:pt x="2966887" y="63225"/>
                </a:lnTo>
                <a:lnTo>
                  <a:pt x="2922918" y="76156"/>
                </a:lnTo>
                <a:lnTo>
                  <a:pt x="2879447" y="90220"/>
                </a:lnTo>
                <a:lnTo>
                  <a:pt x="2836491" y="105399"/>
                </a:lnTo>
                <a:lnTo>
                  <a:pt x="2794069" y="121677"/>
                </a:lnTo>
                <a:lnTo>
                  <a:pt x="2752196" y="139037"/>
                </a:lnTo>
                <a:lnTo>
                  <a:pt x="2710890" y="157461"/>
                </a:lnTo>
                <a:lnTo>
                  <a:pt x="2670168" y="176931"/>
                </a:lnTo>
                <a:lnTo>
                  <a:pt x="2630047" y="197432"/>
                </a:lnTo>
                <a:lnTo>
                  <a:pt x="2590545" y="218945"/>
                </a:lnTo>
                <a:lnTo>
                  <a:pt x="2551679" y="241454"/>
                </a:lnTo>
                <a:lnTo>
                  <a:pt x="2513466" y="264941"/>
                </a:lnTo>
                <a:lnTo>
                  <a:pt x="2475923" y="289390"/>
                </a:lnTo>
                <a:lnTo>
                  <a:pt x="2439067" y="314782"/>
                </a:lnTo>
                <a:lnTo>
                  <a:pt x="2402916" y="341102"/>
                </a:lnTo>
                <a:lnTo>
                  <a:pt x="2367487" y="368331"/>
                </a:lnTo>
                <a:lnTo>
                  <a:pt x="2332796" y="396452"/>
                </a:lnTo>
                <a:lnTo>
                  <a:pt x="2298862" y="425449"/>
                </a:lnTo>
                <a:lnTo>
                  <a:pt x="2265701" y="455304"/>
                </a:lnTo>
                <a:lnTo>
                  <a:pt x="2233330" y="486000"/>
                </a:lnTo>
                <a:lnTo>
                  <a:pt x="2201768" y="517520"/>
                </a:lnTo>
                <a:lnTo>
                  <a:pt x="2171030" y="549847"/>
                </a:lnTo>
                <a:lnTo>
                  <a:pt x="2141134" y="582963"/>
                </a:lnTo>
                <a:lnTo>
                  <a:pt x="2112098" y="616851"/>
                </a:lnTo>
                <a:lnTo>
                  <a:pt x="2083938" y="651495"/>
                </a:lnTo>
                <a:lnTo>
                  <a:pt x="2056672" y="686877"/>
                </a:lnTo>
                <a:lnTo>
                  <a:pt x="2030316" y="722979"/>
                </a:lnTo>
                <a:lnTo>
                  <a:pt x="2004889" y="759785"/>
                </a:lnTo>
                <a:lnTo>
                  <a:pt x="1980407" y="797278"/>
                </a:lnTo>
                <a:lnTo>
                  <a:pt x="1956888" y="835440"/>
                </a:lnTo>
                <a:lnTo>
                  <a:pt x="1934348" y="874254"/>
                </a:lnTo>
                <a:lnTo>
                  <a:pt x="1912805" y="913704"/>
                </a:lnTo>
                <a:lnTo>
                  <a:pt x="1892276" y="953771"/>
                </a:lnTo>
                <a:lnTo>
                  <a:pt x="1872778" y="994438"/>
                </a:lnTo>
                <a:lnTo>
                  <a:pt x="1854329" y="1035689"/>
                </a:lnTo>
                <a:lnTo>
                  <a:pt x="1836946" y="1077507"/>
                </a:lnTo>
                <a:lnTo>
                  <a:pt x="1820645" y="1119873"/>
                </a:lnTo>
                <a:lnTo>
                  <a:pt x="1805444" y="1162772"/>
                </a:lnTo>
                <a:lnTo>
                  <a:pt x="1791361" y="1206186"/>
                </a:lnTo>
                <a:lnTo>
                  <a:pt x="1778412" y="1250097"/>
                </a:lnTo>
                <a:lnTo>
                  <a:pt x="1766615" y="1294488"/>
                </a:lnTo>
                <a:lnTo>
                  <a:pt x="1755986" y="1339343"/>
                </a:lnTo>
                <a:lnTo>
                  <a:pt x="1746544" y="1384644"/>
                </a:lnTo>
                <a:lnTo>
                  <a:pt x="1738304" y="1430374"/>
                </a:lnTo>
                <a:lnTo>
                  <a:pt x="1731285" y="1476516"/>
                </a:lnTo>
                <a:lnTo>
                  <a:pt x="1725504" y="1523053"/>
                </a:lnTo>
                <a:lnTo>
                  <a:pt x="1720978" y="1569967"/>
                </a:lnTo>
                <a:lnTo>
                  <a:pt x="1717723" y="1617241"/>
                </a:lnTo>
                <a:lnTo>
                  <a:pt x="1715758" y="1664858"/>
                </a:lnTo>
                <a:lnTo>
                  <a:pt x="1715099" y="1712802"/>
                </a:lnTo>
                <a:lnTo>
                  <a:pt x="1715099" y="5138575"/>
                </a:lnTo>
                <a:lnTo>
                  <a:pt x="1714313" y="5190950"/>
                </a:lnTo>
                <a:lnTo>
                  <a:pt x="1711970" y="5242934"/>
                </a:lnTo>
                <a:lnTo>
                  <a:pt x="1708092" y="5294503"/>
                </a:lnTo>
                <a:lnTo>
                  <a:pt x="1702702" y="5345635"/>
                </a:lnTo>
                <a:lnTo>
                  <a:pt x="1695821" y="5396309"/>
                </a:lnTo>
                <a:lnTo>
                  <a:pt x="1687473" y="5446501"/>
                </a:lnTo>
                <a:lnTo>
                  <a:pt x="1677680" y="5496190"/>
                </a:lnTo>
                <a:lnTo>
                  <a:pt x="1666463" y="5545353"/>
                </a:lnTo>
                <a:lnTo>
                  <a:pt x="1653846" y="5593967"/>
                </a:lnTo>
                <a:lnTo>
                  <a:pt x="1639851" y="5642011"/>
                </a:lnTo>
                <a:lnTo>
                  <a:pt x="1624500" y="5689462"/>
                </a:lnTo>
                <a:lnTo>
                  <a:pt x="1607815" y="5736297"/>
                </a:lnTo>
                <a:lnTo>
                  <a:pt x="1589819" y="5782494"/>
                </a:lnTo>
                <a:lnTo>
                  <a:pt x="1570535" y="5828032"/>
                </a:lnTo>
                <a:lnTo>
                  <a:pt x="1549984" y="5872887"/>
                </a:lnTo>
                <a:lnTo>
                  <a:pt x="1528188" y="5917037"/>
                </a:lnTo>
                <a:lnTo>
                  <a:pt x="1505172" y="5960460"/>
                </a:lnTo>
                <a:lnTo>
                  <a:pt x="1480955" y="6003134"/>
                </a:lnTo>
                <a:lnTo>
                  <a:pt x="1455562" y="6045036"/>
                </a:lnTo>
                <a:lnTo>
                  <a:pt x="1429015" y="6086143"/>
                </a:lnTo>
                <a:lnTo>
                  <a:pt x="1401335" y="6126434"/>
                </a:lnTo>
                <a:lnTo>
                  <a:pt x="1372545" y="6165886"/>
                </a:lnTo>
                <a:lnTo>
                  <a:pt x="1342667" y="6204477"/>
                </a:lnTo>
                <a:lnTo>
                  <a:pt x="1311725" y="6242185"/>
                </a:lnTo>
                <a:lnTo>
                  <a:pt x="1279739" y="6278986"/>
                </a:lnTo>
                <a:lnTo>
                  <a:pt x="1246734" y="6314859"/>
                </a:lnTo>
                <a:lnTo>
                  <a:pt x="1212730" y="6349782"/>
                </a:lnTo>
                <a:lnTo>
                  <a:pt x="1177761" y="6383731"/>
                </a:lnTo>
                <a:lnTo>
                  <a:pt x="1141840" y="6416686"/>
                </a:lnTo>
                <a:lnTo>
                  <a:pt x="1104989" y="6448622"/>
                </a:lnTo>
                <a:lnTo>
                  <a:pt x="1067232" y="6479519"/>
                </a:lnTo>
                <a:lnTo>
                  <a:pt x="1028590" y="6509353"/>
                </a:lnTo>
                <a:lnTo>
                  <a:pt x="989086" y="6538103"/>
                </a:lnTo>
                <a:lnTo>
                  <a:pt x="948742" y="6565745"/>
                </a:lnTo>
                <a:lnTo>
                  <a:pt x="907581" y="6592257"/>
                </a:lnTo>
                <a:lnTo>
                  <a:pt x="865625" y="6617617"/>
                </a:lnTo>
                <a:lnTo>
                  <a:pt x="822896" y="6641803"/>
                </a:lnTo>
                <a:lnTo>
                  <a:pt x="779418" y="6664791"/>
                </a:lnTo>
                <a:lnTo>
                  <a:pt x="735211" y="6686560"/>
                </a:lnTo>
                <a:lnTo>
                  <a:pt x="690299" y="6707087"/>
                </a:lnTo>
                <a:lnTo>
                  <a:pt x="644704" y="6726350"/>
                </a:lnTo>
                <a:lnTo>
                  <a:pt x="598448" y="6744326"/>
                </a:lnTo>
                <a:lnTo>
                  <a:pt x="551554" y="6760993"/>
                </a:lnTo>
                <a:lnTo>
                  <a:pt x="504044" y="6776328"/>
                </a:lnTo>
                <a:lnTo>
                  <a:pt x="455941" y="6790309"/>
                </a:lnTo>
                <a:lnTo>
                  <a:pt x="407266" y="6802914"/>
                </a:lnTo>
                <a:lnTo>
                  <a:pt x="358043" y="6814119"/>
                </a:lnTo>
                <a:lnTo>
                  <a:pt x="308294" y="6823904"/>
                </a:lnTo>
                <a:lnTo>
                  <a:pt x="258041" y="6832244"/>
                </a:lnTo>
                <a:lnTo>
                  <a:pt x="207306" y="6839119"/>
                </a:lnTo>
                <a:lnTo>
                  <a:pt x="156112" y="6844505"/>
                </a:lnTo>
                <a:lnTo>
                  <a:pt x="104481" y="6848380"/>
                </a:lnTo>
                <a:lnTo>
                  <a:pt x="52436" y="6850721"/>
                </a:lnTo>
                <a:lnTo>
                  <a:pt x="0" y="6851440"/>
                </a:lnTo>
                <a:lnTo>
                  <a:pt x="1715099" y="6851440"/>
                </a:lnTo>
                <a:lnTo>
                  <a:pt x="1715099" y="6844345"/>
                </a:lnTo>
                <a:lnTo>
                  <a:pt x="5139357" y="6844345"/>
                </a:lnTo>
                <a:lnTo>
                  <a:pt x="5139357" y="0"/>
                </a:lnTo>
                <a:close/>
              </a:path>
            </a:pathLst>
          </a:custGeom>
          <a:solidFill>
            <a:srgbClr val="576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7843" y="47592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0" y="0"/>
                </a:lnTo>
                <a:lnTo>
                  <a:pt x="12335" y="0"/>
                </a:lnTo>
                <a:lnTo>
                  <a:pt x="0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8189" y="2459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35" y="12093"/>
                </a:ln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3955" y="16037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10582"/>
                </a:moveTo>
                <a:lnTo>
                  <a:pt x="2312" y="11904"/>
                </a:lnTo>
                <a:lnTo>
                  <a:pt x="9251" y="12093"/>
                </a:lnTo>
                <a:lnTo>
                  <a:pt x="9251" y="0"/>
                </a:lnTo>
                <a:lnTo>
                  <a:pt x="2312" y="6991"/>
                </a:lnTo>
                <a:lnTo>
                  <a:pt x="0" y="1058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792" y="116558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54"/>
                </a:moveTo>
                <a:lnTo>
                  <a:pt x="0" y="0"/>
                </a:lnTo>
                <a:lnTo>
                  <a:pt x="12335" y="0"/>
                </a:lnTo>
                <a:lnTo>
                  <a:pt x="12335" y="12254"/>
                </a:lnTo>
                <a:lnTo>
                  <a:pt x="0" y="12254"/>
                </a:lnTo>
                <a:lnTo>
                  <a:pt x="0" y="1225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8484" y="959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35" y="12093"/>
                </a:ln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6494" y="754239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0"/>
                </a:moveTo>
                <a:lnTo>
                  <a:pt x="0" y="12093"/>
                </a:lnTo>
                <a:lnTo>
                  <a:pt x="6938" y="5102"/>
                </a:lnTo>
                <a:lnTo>
                  <a:pt x="9251" y="1511"/>
                </a:lnTo>
                <a:lnTo>
                  <a:pt x="6938" y="188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4504" y="53639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35" y="12093"/>
                </a:lnTo>
                <a:lnTo>
                  <a:pt x="12335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5196" y="8876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35" y="12093"/>
                </a:lnTo>
                <a:lnTo>
                  <a:pt x="12335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2741" y="21458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319" y="12093"/>
                </a:move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lnTo>
                  <a:pt x="12319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6097" y="196425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19" y="12093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9436" y="17828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0" y="0"/>
                </a:ln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2775" y="160128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6114" y="140762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335" y="12093"/>
                </a:move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lnTo>
                  <a:pt x="12335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1789" y="121412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0" y="0"/>
                </a:lnTo>
                <a:lnTo>
                  <a:pt x="12335" y="0"/>
                </a:lnTo>
                <a:lnTo>
                  <a:pt x="12335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7464" y="100836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35" y="12093"/>
                </a:lnTo>
                <a:lnTo>
                  <a:pt x="12335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3138" y="81470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093"/>
                </a:lnTo>
                <a:lnTo>
                  <a:pt x="12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1149" y="596859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0" y="0"/>
                </a:moveTo>
                <a:lnTo>
                  <a:pt x="0" y="24348"/>
                </a:lnTo>
                <a:lnTo>
                  <a:pt x="1927" y="17165"/>
                </a:lnTo>
                <a:lnTo>
                  <a:pt x="10408" y="7273"/>
                </a:lnTo>
                <a:lnTo>
                  <a:pt x="12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9175" y="379172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12321" y="0"/>
                </a:moveTo>
                <a:lnTo>
                  <a:pt x="12321" y="1511"/>
                </a:lnTo>
                <a:lnTo>
                  <a:pt x="17330" y="188"/>
                </a:lnTo>
                <a:lnTo>
                  <a:pt x="24654" y="0"/>
                </a:lnTo>
                <a:lnTo>
                  <a:pt x="12321" y="0"/>
                </a:lnTo>
                <a:close/>
              </a:path>
              <a:path w="24764" h="12700">
                <a:moveTo>
                  <a:pt x="0" y="12093"/>
                </a:moveTo>
                <a:lnTo>
                  <a:pt x="12321" y="12093"/>
                </a:lnTo>
                <a:lnTo>
                  <a:pt x="12321" y="1511"/>
                </a:lnTo>
                <a:lnTo>
                  <a:pt x="7314" y="5102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79505" y="14923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24187"/>
                </a:moveTo>
                <a:lnTo>
                  <a:pt x="7324" y="22108"/>
                </a:lnTo>
                <a:lnTo>
                  <a:pt x="12335" y="16628"/>
                </a:lnTo>
                <a:lnTo>
                  <a:pt x="17346" y="8881"/>
                </a:lnTo>
                <a:lnTo>
                  <a:pt x="24671" y="0"/>
                </a:lnTo>
                <a:lnTo>
                  <a:pt x="12335" y="0"/>
                </a:lnTo>
                <a:lnTo>
                  <a:pt x="12335" y="12093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0668" y="233942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19" y="12093"/>
                </a:ln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4024" y="217001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093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7379" y="198844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158"/>
                </a:lnTo>
                <a:lnTo>
                  <a:pt x="12319" y="12158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1496" y="1807040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9239" y="0"/>
                </a:moveTo>
                <a:lnTo>
                  <a:pt x="9239" y="12093"/>
                </a:lnTo>
                <a:lnTo>
                  <a:pt x="21558" y="12093"/>
                </a:lnTo>
                <a:lnTo>
                  <a:pt x="21558" y="0"/>
                </a:lnTo>
                <a:lnTo>
                  <a:pt x="9239" y="0"/>
                </a:lnTo>
                <a:close/>
              </a:path>
              <a:path w="21589" h="24764">
                <a:moveTo>
                  <a:pt x="0" y="22675"/>
                </a:moveTo>
                <a:lnTo>
                  <a:pt x="2309" y="23998"/>
                </a:lnTo>
                <a:lnTo>
                  <a:pt x="9239" y="24187"/>
                </a:lnTo>
                <a:lnTo>
                  <a:pt x="9239" y="12093"/>
                </a:lnTo>
                <a:lnTo>
                  <a:pt x="2309" y="19085"/>
                </a:lnTo>
                <a:lnTo>
                  <a:pt x="0" y="226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4855" y="1625472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9251" y="0"/>
                </a:moveTo>
                <a:lnTo>
                  <a:pt x="9251" y="12093"/>
                </a:lnTo>
                <a:lnTo>
                  <a:pt x="21570" y="12093"/>
                </a:lnTo>
                <a:lnTo>
                  <a:pt x="21570" y="0"/>
                </a:lnTo>
                <a:lnTo>
                  <a:pt x="9251" y="0"/>
                </a:lnTo>
                <a:close/>
              </a:path>
              <a:path w="21589" h="24764">
                <a:moveTo>
                  <a:pt x="0" y="22675"/>
                </a:moveTo>
                <a:lnTo>
                  <a:pt x="2312" y="23998"/>
                </a:lnTo>
                <a:lnTo>
                  <a:pt x="9251" y="24187"/>
                </a:lnTo>
                <a:lnTo>
                  <a:pt x="9251" y="12093"/>
                </a:lnTo>
                <a:lnTo>
                  <a:pt x="2312" y="19085"/>
                </a:lnTo>
                <a:lnTo>
                  <a:pt x="0" y="226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17446" y="144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093"/>
                </a:lnTo>
                <a:lnTo>
                  <a:pt x="12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0785" y="1250405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5">
                <a:moveTo>
                  <a:pt x="0" y="12093"/>
                </a:moveTo>
                <a:lnTo>
                  <a:pt x="0" y="24187"/>
                </a:lnTo>
                <a:lnTo>
                  <a:pt x="12335" y="12093"/>
                </a:lnTo>
                <a:lnTo>
                  <a:pt x="19274" y="5102"/>
                </a:lnTo>
                <a:lnTo>
                  <a:pt x="21587" y="1511"/>
                </a:lnTo>
                <a:lnTo>
                  <a:pt x="19274" y="188"/>
                </a:lnTo>
                <a:lnTo>
                  <a:pt x="12335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7208" y="1044650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89" h="36830">
                <a:moveTo>
                  <a:pt x="0" y="30234"/>
                </a:moveTo>
                <a:lnTo>
                  <a:pt x="2312" y="34391"/>
                </a:lnTo>
                <a:lnTo>
                  <a:pt x="9251" y="36281"/>
                </a:lnTo>
                <a:lnTo>
                  <a:pt x="11179" y="29100"/>
                </a:lnTo>
                <a:lnTo>
                  <a:pt x="19659" y="19274"/>
                </a:lnTo>
                <a:lnTo>
                  <a:pt x="21587" y="12093"/>
                </a:lnTo>
                <a:lnTo>
                  <a:pt x="21587" y="0"/>
                </a:lnTo>
                <a:lnTo>
                  <a:pt x="19659" y="7180"/>
                </a:lnTo>
                <a:lnTo>
                  <a:pt x="11179" y="17006"/>
                </a:lnTo>
                <a:lnTo>
                  <a:pt x="9251" y="24187"/>
                </a:lnTo>
                <a:lnTo>
                  <a:pt x="2312" y="26077"/>
                </a:lnTo>
                <a:lnTo>
                  <a:pt x="0" y="3023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02883" y="850989"/>
            <a:ext cx="27305" cy="24765"/>
          </a:xfrm>
          <a:custGeom>
            <a:avLst/>
            <a:gdLst/>
            <a:ahLst/>
            <a:cxnLst/>
            <a:rect l="l" t="t" r="r" b="b"/>
            <a:pathLst>
              <a:path w="27304" h="24765">
                <a:moveTo>
                  <a:pt x="0" y="22675"/>
                </a:moveTo>
                <a:lnTo>
                  <a:pt x="2312" y="23998"/>
                </a:lnTo>
                <a:lnTo>
                  <a:pt x="9251" y="24187"/>
                </a:lnTo>
                <a:lnTo>
                  <a:pt x="21587" y="12093"/>
                </a:lnTo>
                <a:lnTo>
                  <a:pt x="23321" y="5102"/>
                </a:lnTo>
                <a:lnTo>
                  <a:pt x="26213" y="1511"/>
                </a:lnTo>
                <a:lnTo>
                  <a:pt x="26791" y="188"/>
                </a:lnTo>
                <a:lnTo>
                  <a:pt x="23321" y="62"/>
                </a:lnTo>
                <a:lnTo>
                  <a:pt x="9251" y="0"/>
                </a:lnTo>
                <a:lnTo>
                  <a:pt x="9251" y="12093"/>
                </a:lnTo>
                <a:lnTo>
                  <a:pt x="2312" y="19085"/>
                </a:lnTo>
                <a:lnTo>
                  <a:pt x="0" y="226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809" y="633302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29">
                <a:moveTo>
                  <a:pt x="0" y="24187"/>
                </a:moveTo>
                <a:lnTo>
                  <a:pt x="0" y="36281"/>
                </a:lnTo>
                <a:lnTo>
                  <a:pt x="7324" y="34202"/>
                </a:lnTo>
                <a:lnTo>
                  <a:pt x="12335" y="28722"/>
                </a:lnTo>
                <a:lnTo>
                  <a:pt x="17346" y="20975"/>
                </a:lnTo>
                <a:lnTo>
                  <a:pt x="24671" y="12093"/>
                </a:lnTo>
                <a:lnTo>
                  <a:pt x="24671" y="0"/>
                </a:lnTo>
                <a:lnTo>
                  <a:pt x="17346" y="2078"/>
                </a:lnTo>
                <a:lnTo>
                  <a:pt x="12335" y="7558"/>
                </a:lnTo>
                <a:lnTo>
                  <a:pt x="7324" y="153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95820" y="415453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29">
                <a:moveTo>
                  <a:pt x="0" y="24187"/>
                </a:moveTo>
                <a:lnTo>
                  <a:pt x="0" y="36281"/>
                </a:lnTo>
                <a:lnTo>
                  <a:pt x="7324" y="34202"/>
                </a:lnTo>
                <a:lnTo>
                  <a:pt x="12335" y="28722"/>
                </a:lnTo>
                <a:lnTo>
                  <a:pt x="17346" y="20975"/>
                </a:lnTo>
                <a:lnTo>
                  <a:pt x="24671" y="12093"/>
                </a:lnTo>
                <a:lnTo>
                  <a:pt x="24671" y="0"/>
                </a:lnTo>
                <a:lnTo>
                  <a:pt x="22550" y="7180"/>
                </a:lnTo>
                <a:lnTo>
                  <a:pt x="16961" y="12093"/>
                </a:lnTo>
                <a:lnTo>
                  <a:pt x="9058" y="170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6165" y="19760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093"/>
                </a:moveTo>
                <a:lnTo>
                  <a:pt x="0" y="24187"/>
                </a:lnTo>
                <a:lnTo>
                  <a:pt x="2120" y="23998"/>
                </a:lnTo>
                <a:lnTo>
                  <a:pt x="7324" y="22766"/>
                </a:lnTo>
                <a:lnTo>
                  <a:pt x="7709" y="22675"/>
                </a:lnTo>
                <a:lnTo>
                  <a:pt x="15612" y="19085"/>
                </a:lnTo>
                <a:lnTo>
                  <a:pt x="24671" y="12093"/>
                </a:lnTo>
                <a:lnTo>
                  <a:pt x="24671" y="0"/>
                </a:lnTo>
                <a:lnTo>
                  <a:pt x="17346" y="1889"/>
                </a:lnTo>
                <a:lnTo>
                  <a:pt x="7324" y="10204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32048" y="2847634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0"/>
                </a:moveTo>
                <a:lnTo>
                  <a:pt x="0" y="12109"/>
                </a:lnTo>
                <a:lnTo>
                  <a:pt x="6929" y="5108"/>
                </a:lnTo>
                <a:lnTo>
                  <a:pt x="9239" y="1513"/>
                </a:lnTo>
                <a:lnTo>
                  <a:pt x="6929" y="18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55404" y="269033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093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78759" y="25209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2115" y="235151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0" y="0"/>
                </a:ln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5471" y="21821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109"/>
                </a:lnTo>
                <a:lnTo>
                  <a:pt x="12319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36343" y="2000604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319" y="0"/>
                </a:moveTo>
                <a:lnTo>
                  <a:pt x="12319" y="12093"/>
                </a:lnTo>
                <a:lnTo>
                  <a:pt x="24802" y="12093"/>
                </a:lnTo>
                <a:lnTo>
                  <a:pt x="24802" y="0"/>
                </a:lnTo>
                <a:lnTo>
                  <a:pt x="12319" y="0"/>
                </a:lnTo>
                <a:close/>
              </a:path>
              <a:path w="25400" h="24764">
                <a:moveTo>
                  <a:pt x="0" y="24203"/>
                </a:moveTo>
                <a:lnTo>
                  <a:pt x="12319" y="24203"/>
                </a:lnTo>
                <a:lnTo>
                  <a:pt x="12319" y="12093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59698" y="1831227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0" y="12093"/>
                </a:moveTo>
                <a:lnTo>
                  <a:pt x="0" y="24187"/>
                </a:lnTo>
                <a:lnTo>
                  <a:pt x="12319" y="12093"/>
                </a:lnTo>
                <a:lnTo>
                  <a:pt x="19248" y="5102"/>
                </a:lnTo>
                <a:lnTo>
                  <a:pt x="21558" y="1511"/>
                </a:lnTo>
                <a:lnTo>
                  <a:pt x="19248" y="188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3054" y="1649660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0" y="12093"/>
                </a:moveTo>
                <a:lnTo>
                  <a:pt x="0" y="24187"/>
                </a:lnTo>
                <a:lnTo>
                  <a:pt x="12319" y="12093"/>
                </a:lnTo>
                <a:lnTo>
                  <a:pt x="19248" y="5102"/>
                </a:lnTo>
                <a:lnTo>
                  <a:pt x="21558" y="1511"/>
                </a:lnTo>
                <a:lnTo>
                  <a:pt x="19248" y="188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06426" y="1455999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30">
                <a:moveTo>
                  <a:pt x="12335" y="12234"/>
                </a:moveTo>
                <a:lnTo>
                  <a:pt x="24671" y="12254"/>
                </a:lnTo>
                <a:lnTo>
                  <a:pt x="24671" y="0"/>
                </a:lnTo>
                <a:lnTo>
                  <a:pt x="12335" y="12234"/>
                </a:lnTo>
                <a:close/>
              </a:path>
              <a:path w="24764" h="36830">
                <a:moveTo>
                  <a:pt x="0" y="24348"/>
                </a:moveTo>
                <a:lnTo>
                  <a:pt x="0" y="36442"/>
                </a:lnTo>
                <a:lnTo>
                  <a:pt x="1927" y="34363"/>
                </a:lnTo>
                <a:lnTo>
                  <a:pt x="6167" y="28883"/>
                </a:lnTo>
                <a:lnTo>
                  <a:pt x="10408" y="21136"/>
                </a:lnTo>
                <a:lnTo>
                  <a:pt x="12335" y="12254"/>
                </a:lnTo>
                <a:lnTo>
                  <a:pt x="0" y="2434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29782" y="127459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093"/>
                </a:moveTo>
                <a:lnTo>
                  <a:pt x="0" y="24187"/>
                </a:lnTo>
                <a:lnTo>
                  <a:pt x="7323" y="23998"/>
                </a:lnTo>
                <a:lnTo>
                  <a:pt x="12333" y="22675"/>
                </a:lnTo>
                <a:lnTo>
                  <a:pt x="17339" y="19085"/>
                </a:lnTo>
                <a:lnTo>
                  <a:pt x="24654" y="12093"/>
                </a:lnTo>
                <a:lnTo>
                  <a:pt x="24654" y="0"/>
                </a:lnTo>
                <a:lnTo>
                  <a:pt x="22537" y="1889"/>
                </a:lnTo>
                <a:lnTo>
                  <a:pt x="16953" y="6046"/>
                </a:lnTo>
                <a:lnTo>
                  <a:pt x="9056" y="10204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56205" y="1080931"/>
            <a:ext cx="31115" cy="24765"/>
          </a:xfrm>
          <a:custGeom>
            <a:avLst/>
            <a:gdLst/>
            <a:ahLst/>
            <a:cxnLst/>
            <a:rect l="l" t="t" r="r" b="b"/>
            <a:pathLst>
              <a:path w="31114" h="24765">
                <a:moveTo>
                  <a:pt x="0" y="22675"/>
                </a:moveTo>
                <a:lnTo>
                  <a:pt x="2312" y="23998"/>
                </a:lnTo>
                <a:lnTo>
                  <a:pt x="9251" y="24187"/>
                </a:lnTo>
                <a:lnTo>
                  <a:pt x="21587" y="24187"/>
                </a:lnTo>
                <a:lnTo>
                  <a:pt x="21587" y="12093"/>
                </a:lnTo>
                <a:lnTo>
                  <a:pt x="28525" y="5102"/>
                </a:lnTo>
                <a:lnTo>
                  <a:pt x="30838" y="1511"/>
                </a:lnTo>
                <a:lnTo>
                  <a:pt x="28525" y="188"/>
                </a:lnTo>
                <a:lnTo>
                  <a:pt x="21587" y="0"/>
                </a:lnTo>
                <a:lnTo>
                  <a:pt x="9251" y="0"/>
                </a:lnTo>
                <a:lnTo>
                  <a:pt x="9251" y="12093"/>
                </a:lnTo>
                <a:lnTo>
                  <a:pt x="2312" y="19085"/>
                </a:lnTo>
                <a:lnTo>
                  <a:pt x="0" y="2267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91879" y="875177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30">
                <a:moveTo>
                  <a:pt x="0" y="34930"/>
                </a:moveTo>
                <a:lnTo>
                  <a:pt x="2312" y="36253"/>
                </a:lnTo>
                <a:lnTo>
                  <a:pt x="9251" y="36442"/>
                </a:lnTo>
                <a:lnTo>
                  <a:pt x="11179" y="34361"/>
                </a:lnTo>
                <a:lnTo>
                  <a:pt x="15419" y="28863"/>
                </a:lnTo>
                <a:lnTo>
                  <a:pt x="19659" y="21068"/>
                </a:lnTo>
                <a:lnTo>
                  <a:pt x="21587" y="12093"/>
                </a:lnTo>
                <a:lnTo>
                  <a:pt x="28525" y="10204"/>
                </a:lnTo>
                <a:lnTo>
                  <a:pt x="30838" y="6046"/>
                </a:lnTo>
                <a:lnTo>
                  <a:pt x="28525" y="1889"/>
                </a:lnTo>
                <a:lnTo>
                  <a:pt x="21587" y="0"/>
                </a:lnTo>
                <a:lnTo>
                  <a:pt x="19659" y="2081"/>
                </a:lnTo>
                <a:lnTo>
                  <a:pt x="15419" y="7578"/>
                </a:lnTo>
                <a:lnTo>
                  <a:pt x="11179" y="15374"/>
                </a:lnTo>
                <a:lnTo>
                  <a:pt x="9251" y="24348"/>
                </a:lnTo>
                <a:lnTo>
                  <a:pt x="2312" y="31340"/>
                </a:lnTo>
                <a:lnTo>
                  <a:pt x="0" y="349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27554" y="669583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34769"/>
                </a:moveTo>
                <a:lnTo>
                  <a:pt x="2312" y="36092"/>
                </a:lnTo>
                <a:lnTo>
                  <a:pt x="9251" y="36281"/>
                </a:lnTo>
                <a:lnTo>
                  <a:pt x="33922" y="12093"/>
                </a:lnTo>
                <a:lnTo>
                  <a:pt x="33922" y="0"/>
                </a:lnTo>
                <a:lnTo>
                  <a:pt x="26598" y="2078"/>
                </a:lnTo>
                <a:lnTo>
                  <a:pt x="21587" y="7558"/>
                </a:lnTo>
                <a:lnTo>
                  <a:pt x="16575" y="15306"/>
                </a:lnTo>
                <a:lnTo>
                  <a:pt x="9251" y="24187"/>
                </a:lnTo>
                <a:lnTo>
                  <a:pt x="2312" y="31179"/>
                </a:lnTo>
                <a:lnTo>
                  <a:pt x="0" y="347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75564" y="451734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39304"/>
                </a:moveTo>
                <a:lnTo>
                  <a:pt x="2312" y="41194"/>
                </a:lnTo>
                <a:lnTo>
                  <a:pt x="9251" y="36281"/>
                </a:lnTo>
                <a:lnTo>
                  <a:pt x="21587" y="36281"/>
                </a:lnTo>
                <a:lnTo>
                  <a:pt x="21587" y="24187"/>
                </a:lnTo>
                <a:lnTo>
                  <a:pt x="28718" y="15306"/>
                </a:lnTo>
                <a:lnTo>
                  <a:pt x="32380" y="7558"/>
                </a:lnTo>
                <a:lnTo>
                  <a:pt x="33730" y="2078"/>
                </a:lnTo>
                <a:lnTo>
                  <a:pt x="33922" y="0"/>
                </a:lnTo>
                <a:lnTo>
                  <a:pt x="24863" y="2078"/>
                </a:lnTo>
                <a:lnTo>
                  <a:pt x="16961" y="7558"/>
                </a:lnTo>
                <a:lnTo>
                  <a:pt x="11371" y="15306"/>
                </a:lnTo>
                <a:lnTo>
                  <a:pt x="9251" y="24187"/>
                </a:lnTo>
                <a:lnTo>
                  <a:pt x="2312" y="32879"/>
                </a:lnTo>
                <a:lnTo>
                  <a:pt x="0" y="393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27622" y="2338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092"/>
                </a:moveTo>
                <a:lnTo>
                  <a:pt x="5204" y="36281"/>
                </a:lnTo>
                <a:lnTo>
                  <a:pt x="29875" y="12093"/>
                </a:lnTo>
                <a:lnTo>
                  <a:pt x="31609" y="5102"/>
                </a:lnTo>
                <a:lnTo>
                  <a:pt x="34501" y="1511"/>
                </a:lnTo>
                <a:lnTo>
                  <a:pt x="35079" y="188"/>
                </a:lnTo>
                <a:lnTo>
                  <a:pt x="29875" y="0"/>
                </a:lnTo>
                <a:lnTo>
                  <a:pt x="5204" y="24187"/>
                </a:lnTo>
                <a:lnTo>
                  <a:pt x="3469" y="31179"/>
                </a:lnTo>
                <a:lnTo>
                  <a:pt x="578" y="34769"/>
                </a:lnTo>
                <a:lnTo>
                  <a:pt x="0" y="360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87968" y="3943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0" y="36250"/>
                </a:moveTo>
                <a:lnTo>
                  <a:pt x="5204" y="36442"/>
                </a:lnTo>
                <a:lnTo>
                  <a:pt x="29875" y="12093"/>
                </a:lnTo>
                <a:lnTo>
                  <a:pt x="36813" y="5102"/>
                </a:lnTo>
                <a:lnTo>
                  <a:pt x="39126" y="1511"/>
                </a:lnTo>
                <a:lnTo>
                  <a:pt x="36813" y="188"/>
                </a:lnTo>
                <a:lnTo>
                  <a:pt x="29875" y="0"/>
                </a:lnTo>
                <a:lnTo>
                  <a:pt x="5204" y="24187"/>
                </a:lnTo>
                <a:lnTo>
                  <a:pt x="3469" y="31272"/>
                </a:lnTo>
                <a:lnTo>
                  <a:pt x="578" y="34910"/>
                </a:lnTo>
                <a:lnTo>
                  <a:pt x="0" y="3625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7656" y="29928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21012" y="28355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093"/>
                </a:moveTo>
                <a:lnTo>
                  <a:pt x="12319" y="12093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7447" y="2678224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10596"/>
                </a:moveTo>
                <a:lnTo>
                  <a:pt x="2309" y="11920"/>
                </a:lnTo>
                <a:lnTo>
                  <a:pt x="9239" y="12109"/>
                </a:lnTo>
                <a:lnTo>
                  <a:pt x="9239" y="0"/>
                </a:lnTo>
                <a:lnTo>
                  <a:pt x="2309" y="7001"/>
                </a:lnTo>
                <a:lnTo>
                  <a:pt x="0" y="1059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70803" y="2508831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9239" y="0"/>
                </a:moveTo>
                <a:lnTo>
                  <a:pt x="9239" y="12093"/>
                </a:lnTo>
                <a:lnTo>
                  <a:pt x="21558" y="12093"/>
                </a:lnTo>
                <a:lnTo>
                  <a:pt x="21558" y="0"/>
                </a:lnTo>
                <a:lnTo>
                  <a:pt x="9239" y="0"/>
                </a:lnTo>
                <a:close/>
              </a:path>
              <a:path w="21589" h="24764">
                <a:moveTo>
                  <a:pt x="0" y="18140"/>
                </a:moveTo>
                <a:lnTo>
                  <a:pt x="2309" y="22297"/>
                </a:lnTo>
                <a:lnTo>
                  <a:pt x="9239" y="24187"/>
                </a:lnTo>
                <a:lnTo>
                  <a:pt x="9239" y="12093"/>
                </a:lnTo>
                <a:lnTo>
                  <a:pt x="2309" y="13983"/>
                </a:lnTo>
                <a:lnTo>
                  <a:pt x="0" y="1814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94158" y="2351516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0582"/>
                </a:moveTo>
                <a:lnTo>
                  <a:pt x="2309" y="11904"/>
                </a:lnTo>
                <a:lnTo>
                  <a:pt x="9239" y="12093"/>
                </a:lnTo>
                <a:lnTo>
                  <a:pt x="21558" y="12093"/>
                </a:lnTo>
                <a:lnTo>
                  <a:pt x="21558" y="0"/>
                </a:lnTo>
                <a:lnTo>
                  <a:pt x="9239" y="0"/>
                </a:lnTo>
                <a:lnTo>
                  <a:pt x="2309" y="6991"/>
                </a:lnTo>
                <a:lnTo>
                  <a:pt x="0" y="1058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4434" y="218210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109"/>
                </a:moveTo>
                <a:lnTo>
                  <a:pt x="0" y="24203"/>
                </a:lnTo>
                <a:lnTo>
                  <a:pt x="7314" y="22313"/>
                </a:lnTo>
                <a:lnTo>
                  <a:pt x="17323" y="13999"/>
                </a:lnTo>
                <a:lnTo>
                  <a:pt x="24638" y="12109"/>
                </a:lnTo>
                <a:lnTo>
                  <a:pt x="24638" y="0"/>
                </a:lnTo>
                <a:lnTo>
                  <a:pt x="17323" y="189"/>
                </a:lnTo>
                <a:lnTo>
                  <a:pt x="12319" y="1513"/>
                </a:lnTo>
                <a:lnTo>
                  <a:pt x="7314" y="5108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37790" y="201269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109"/>
                </a:moveTo>
                <a:lnTo>
                  <a:pt x="0" y="24203"/>
                </a:lnTo>
                <a:lnTo>
                  <a:pt x="24638" y="0"/>
                </a:lnTo>
                <a:lnTo>
                  <a:pt x="17323" y="189"/>
                </a:lnTo>
                <a:lnTo>
                  <a:pt x="12319" y="1513"/>
                </a:lnTo>
                <a:lnTo>
                  <a:pt x="7314" y="5108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55879" y="1831227"/>
            <a:ext cx="27305" cy="36830"/>
          </a:xfrm>
          <a:custGeom>
            <a:avLst/>
            <a:gdLst/>
            <a:ahLst/>
            <a:cxnLst/>
            <a:rect l="l" t="t" r="r" b="b"/>
            <a:pathLst>
              <a:path w="27304" h="36830">
                <a:moveTo>
                  <a:pt x="0" y="34202"/>
                </a:moveTo>
                <a:lnTo>
                  <a:pt x="17585" y="12093"/>
                </a:lnTo>
                <a:lnTo>
                  <a:pt x="24515" y="10204"/>
                </a:lnTo>
                <a:lnTo>
                  <a:pt x="26824" y="6046"/>
                </a:lnTo>
                <a:lnTo>
                  <a:pt x="24515" y="1889"/>
                </a:lnTo>
                <a:lnTo>
                  <a:pt x="17585" y="0"/>
                </a:lnTo>
                <a:lnTo>
                  <a:pt x="5266" y="12093"/>
                </a:lnTo>
                <a:lnTo>
                  <a:pt x="3510" y="20975"/>
                </a:lnTo>
                <a:lnTo>
                  <a:pt x="585" y="28722"/>
                </a:lnTo>
                <a:lnTo>
                  <a:pt x="0" y="342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75097" y="1656840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4" h="29210">
                <a:moveTo>
                  <a:pt x="0" y="27588"/>
                </a:moveTo>
                <a:lnTo>
                  <a:pt x="2309" y="28911"/>
                </a:lnTo>
                <a:lnTo>
                  <a:pt x="9239" y="29100"/>
                </a:lnTo>
                <a:lnTo>
                  <a:pt x="21722" y="17006"/>
                </a:lnTo>
                <a:lnTo>
                  <a:pt x="28652" y="8314"/>
                </a:lnTo>
                <a:lnTo>
                  <a:pt x="30962" y="1889"/>
                </a:lnTo>
                <a:lnTo>
                  <a:pt x="28652" y="0"/>
                </a:lnTo>
                <a:lnTo>
                  <a:pt x="21722" y="4913"/>
                </a:lnTo>
                <a:lnTo>
                  <a:pt x="9239" y="4913"/>
                </a:lnTo>
                <a:lnTo>
                  <a:pt x="9239" y="17006"/>
                </a:lnTo>
                <a:lnTo>
                  <a:pt x="2309" y="23998"/>
                </a:lnTo>
                <a:lnTo>
                  <a:pt x="0" y="2758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98453" y="1468254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30">
                <a:moveTo>
                  <a:pt x="0" y="34769"/>
                </a:moveTo>
                <a:lnTo>
                  <a:pt x="2309" y="36092"/>
                </a:lnTo>
                <a:lnTo>
                  <a:pt x="9239" y="36281"/>
                </a:lnTo>
                <a:lnTo>
                  <a:pt x="21640" y="36281"/>
                </a:lnTo>
                <a:lnTo>
                  <a:pt x="21640" y="24187"/>
                </a:lnTo>
                <a:lnTo>
                  <a:pt x="28579" y="15306"/>
                </a:lnTo>
                <a:lnTo>
                  <a:pt x="30892" y="7558"/>
                </a:lnTo>
                <a:lnTo>
                  <a:pt x="28579" y="2078"/>
                </a:lnTo>
                <a:lnTo>
                  <a:pt x="21640" y="0"/>
                </a:lnTo>
                <a:lnTo>
                  <a:pt x="19702" y="7180"/>
                </a:lnTo>
                <a:lnTo>
                  <a:pt x="11177" y="17006"/>
                </a:lnTo>
                <a:lnTo>
                  <a:pt x="9239" y="24187"/>
                </a:lnTo>
                <a:lnTo>
                  <a:pt x="2309" y="31179"/>
                </a:lnTo>
                <a:lnTo>
                  <a:pt x="0" y="347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21846" y="1286686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30">
                <a:moveTo>
                  <a:pt x="0" y="30234"/>
                </a:moveTo>
                <a:lnTo>
                  <a:pt x="2312" y="34391"/>
                </a:lnTo>
                <a:lnTo>
                  <a:pt x="9251" y="36281"/>
                </a:lnTo>
                <a:lnTo>
                  <a:pt x="11179" y="34202"/>
                </a:lnTo>
                <a:lnTo>
                  <a:pt x="15419" y="28722"/>
                </a:lnTo>
                <a:lnTo>
                  <a:pt x="19659" y="20975"/>
                </a:lnTo>
                <a:lnTo>
                  <a:pt x="21587" y="12093"/>
                </a:lnTo>
                <a:lnTo>
                  <a:pt x="33922" y="12093"/>
                </a:lnTo>
                <a:lnTo>
                  <a:pt x="33922" y="0"/>
                </a:lnTo>
                <a:lnTo>
                  <a:pt x="24863" y="2078"/>
                </a:lnTo>
                <a:lnTo>
                  <a:pt x="16961" y="7558"/>
                </a:lnTo>
                <a:lnTo>
                  <a:pt x="11371" y="15306"/>
                </a:lnTo>
                <a:lnTo>
                  <a:pt x="9251" y="24187"/>
                </a:lnTo>
                <a:lnTo>
                  <a:pt x="2312" y="26077"/>
                </a:lnTo>
                <a:lnTo>
                  <a:pt x="0" y="3023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54436" y="1093025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30">
                <a:moveTo>
                  <a:pt x="0" y="24187"/>
                </a:moveTo>
                <a:lnTo>
                  <a:pt x="0" y="36281"/>
                </a:lnTo>
                <a:lnTo>
                  <a:pt x="7324" y="34391"/>
                </a:lnTo>
                <a:lnTo>
                  <a:pt x="17346" y="26077"/>
                </a:lnTo>
                <a:lnTo>
                  <a:pt x="24671" y="24187"/>
                </a:lnTo>
                <a:lnTo>
                  <a:pt x="24671" y="0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80876" y="899525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30">
                <a:moveTo>
                  <a:pt x="0" y="34769"/>
                </a:moveTo>
                <a:lnTo>
                  <a:pt x="2312" y="36092"/>
                </a:lnTo>
                <a:lnTo>
                  <a:pt x="9251" y="36281"/>
                </a:lnTo>
                <a:lnTo>
                  <a:pt x="33906" y="12093"/>
                </a:lnTo>
                <a:lnTo>
                  <a:pt x="33906" y="0"/>
                </a:lnTo>
                <a:lnTo>
                  <a:pt x="24856" y="2078"/>
                </a:lnTo>
                <a:lnTo>
                  <a:pt x="16959" y="7558"/>
                </a:lnTo>
                <a:lnTo>
                  <a:pt x="11371" y="15306"/>
                </a:lnTo>
                <a:lnTo>
                  <a:pt x="9251" y="24187"/>
                </a:lnTo>
                <a:lnTo>
                  <a:pt x="2312" y="31179"/>
                </a:lnTo>
                <a:lnTo>
                  <a:pt x="0" y="347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16551" y="693770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39304"/>
                </a:moveTo>
                <a:lnTo>
                  <a:pt x="2312" y="41194"/>
                </a:lnTo>
                <a:lnTo>
                  <a:pt x="9251" y="36281"/>
                </a:lnTo>
                <a:lnTo>
                  <a:pt x="11371" y="34391"/>
                </a:lnTo>
                <a:lnTo>
                  <a:pt x="16961" y="30234"/>
                </a:lnTo>
                <a:lnTo>
                  <a:pt x="24863" y="26077"/>
                </a:lnTo>
                <a:lnTo>
                  <a:pt x="33922" y="24187"/>
                </a:lnTo>
                <a:lnTo>
                  <a:pt x="33922" y="0"/>
                </a:lnTo>
                <a:lnTo>
                  <a:pt x="26598" y="2078"/>
                </a:lnTo>
                <a:lnTo>
                  <a:pt x="21587" y="7558"/>
                </a:lnTo>
                <a:lnTo>
                  <a:pt x="16575" y="15306"/>
                </a:lnTo>
                <a:lnTo>
                  <a:pt x="9251" y="24187"/>
                </a:lnTo>
                <a:lnTo>
                  <a:pt x="2312" y="32879"/>
                </a:lnTo>
                <a:lnTo>
                  <a:pt x="0" y="393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1477" y="483102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29100"/>
                </a:moveTo>
                <a:lnTo>
                  <a:pt x="0" y="41194"/>
                </a:lnTo>
                <a:lnTo>
                  <a:pt x="9058" y="39115"/>
                </a:lnTo>
                <a:lnTo>
                  <a:pt x="16961" y="33635"/>
                </a:lnTo>
                <a:lnTo>
                  <a:pt x="22550" y="25888"/>
                </a:lnTo>
                <a:lnTo>
                  <a:pt x="24671" y="17006"/>
                </a:lnTo>
                <a:lnTo>
                  <a:pt x="31609" y="8314"/>
                </a:lnTo>
                <a:lnTo>
                  <a:pt x="33922" y="1889"/>
                </a:lnTo>
                <a:lnTo>
                  <a:pt x="31609" y="0"/>
                </a:lnTo>
                <a:lnTo>
                  <a:pt x="24671" y="4913"/>
                </a:lnTo>
                <a:lnTo>
                  <a:pt x="0" y="2910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04283" y="258073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5" h="48895">
                <a:moveTo>
                  <a:pt x="0" y="47997"/>
                </a:moveTo>
                <a:lnTo>
                  <a:pt x="29875" y="24187"/>
                </a:lnTo>
                <a:lnTo>
                  <a:pt x="37006" y="15306"/>
                </a:lnTo>
                <a:lnTo>
                  <a:pt x="40668" y="7558"/>
                </a:lnTo>
                <a:lnTo>
                  <a:pt x="42018" y="2078"/>
                </a:lnTo>
                <a:lnTo>
                  <a:pt x="42210" y="0"/>
                </a:lnTo>
                <a:lnTo>
                  <a:pt x="32959" y="2078"/>
                </a:lnTo>
                <a:lnTo>
                  <a:pt x="23707" y="7558"/>
                </a:lnTo>
                <a:lnTo>
                  <a:pt x="14455" y="15306"/>
                </a:lnTo>
                <a:lnTo>
                  <a:pt x="5204" y="24187"/>
                </a:lnTo>
                <a:lnTo>
                  <a:pt x="3469" y="38170"/>
                </a:lnTo>
                <a:lnTo>
                  <a:pt x="578" y="45351"/>
                </a:lnTo>
                <a:lnTo>
                  <a:pt x="0" y="479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0581" y="28131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0" y="51559"/>
                </a:moveTo>
                <a:lnTo>
                  <a:pt x="33922" y="24348"/>
                </a:lnTo>
                <a:lnTo>
                  <a:pt x="43174" y="7639"/>
                </a:lnTo>
                <a:lnTo>
                  <a:pt x="40861" y="2103"/>
                </a:lnTo>
                <a:lnTo>
                  <a:pt x="33922" y="0"/>
                </a:lnTo>
                <a:lnTo>
                  <a:pt x="31802" y="3993"/>
                </a:lnTo>
                <a:lnTo>
                  <a:pt x="26213" y="13686"/>
                </a:lnTo>
                <a:lnTo>
                  <a:pt x="18310" y="25646"/>
                </a:lnTo>
                <a:lnTo>
                  <a:pt x="9251" y="36442"/>
                </a:lnTo>
                <a:lnTo>
                  <a:pt x="2312" y="45134"/>
                </a:lnTo>
                <a:lnTo>
                  <a:pt x="0" y="5155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15270" y="3259063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0" y="0"/>
                </a:moveTo>
                <a:lnTo>
                  <a:pt x="7122" y="5102"/>
                </a:lnTo>
                <a:lnTo>
                  <a:pt x="10779" y="4535"/>
                </a:lnTo>
                <a:lnTo>
                  <a:pt x="12126" y="1700"/>
                </a:lnTo>
                <a:lnTo>
                  <a:pt x="12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54025" y="3113857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1511"/>
                </a:moveTo>
                <a:lnTo>
                  <a:pt x="2309" y="5102"/>
                </a:lnTo>
                <a:lnTo>
                  <a:pt x="9239" y="12093"/>
                </a:lnTo>
                <a:lnTo>
                  <a:pt x="9239" y="0"/>
                </a:lnTo>
                <a:lnTo>
                  <a:pt x="2309" y="188"/>
                </a:lnTo>
                <a:lnTo>
                  <a:pt x="0" y="151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86620" y="2956542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80" h="12700">
                <a:moveTo>
                  <a:pt x="0" y="12109"/>
                </a:moveTo>
                <a:lnTo>
                  <a:pt x="12319" y="12109"/>
                </a:lnTo>
                <a:lnTo>
                  <a:pt x="14051" y="10217"/>
                </a:lnTo>
                <a:lnTo>
                  <a:pt x="16938" y="6054"/>
                </a:lnTo>
                <a:lnTo>
                  <a:pt x="17516" y="1892"/>
                </a:lnTo>
                <a:lnTo>
                  <a:pt x="12319" y="0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22294" y="281133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45650" y="2654037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093"/>
                </a:moveTo>
                <a:lnTo>
                  <a:pt x="12319" y="12093"/>
                </a:lnTo>
                <a:lnTo>
                  <a:pt x="19248" y="5102"/>
                </a:lnTo>
                <a:lnTo>
                  <a:pt x="21558" y="1511"/>
                </a:lnTo>
                <a:lnTo>
                  <a:pt x="19248" y="188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69006" y="249672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109"/>
                </a:moveTo>
                <a:lnTo>
                  <a:pt x="0" y="24203"/>
                </a:lnTo>
                <a:lnTo>
                  <a:pt x="7314" y="22313"/>
                </a:lnTo>
                <a:lnTo>
                  <a:pt x="17323" y="13999"/>
                </a:lnTo>
                <a:lnTo>
                  <a:pt x="24638" y="12109"/>
                </a:lnTo>
                <a:lnTo>
                  <a:pt x="24638" y="0"/>
                </a:lnTo>
                <a:lnTo>
                  <a:pt x="17323" y="189"/>
                </a:lnTo>
                <a:lnTo>
                  <a:pt x="12319" y="1513"/>
                </a:lnTo>
                <a:lnTo>
                  <a:pt x="7314" y="5108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92361" y="2334313"/>
            <a:ext cx="24765" cy="22860"/>
          </a:xfrm>
          <a:custGeom>
            <a:avLst/>
            <a:gdLst/>
            <a:ahLst/>
            <a:cxnLst/>
            <a:rect l="l" t="t" r="r" b="b"/>
            <a:pathLst>
              <a:path w="24764" h="22860">
                <a:moveTo>
                  <a:pt x="0" y="5108"/>
                </a:moveTo>
                <a:lnTo>
                  <a:pt x="0" y="17202"/>
                </a:lnTo>
                <a:lnTo>
                  <a:pt x="7314" y="22304"/>
                </a:lnTo>
                <a:lnTo>
                  <a:pt x="12319" y="21737"/>
                </a:lnTo>
                <a:lnTo>
                  <a:pt x="17323" y="18903"/>
                </a:lnTo>
                <a:lnTo>
                  <a:pt x="24638" y="17202"/>
                </a:lnTo>
                <a:lnTo>
                  <a:pt x="24638" y="5108"/>
                </a:lnTo>
                <a:lnTo>
                  <a:pt x="17323" y="0"/>
                </a:lnTo>
                <a:lnTo>
                  <a:pt x="12319" y="567"/>
                </a:lnTo>
                <a:lnTo>
                  <a:pt x="7314" y="3405"/>
                </a:lnTo>
                <a:lnTo>
                  <a:pt x="0" y="510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15717" y="217001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093"/>
                </a:moveTo>
                <a:lnTo>
                  <a:pt x="0" y="24203"/>
                </a:lnTo>
                <a:lnTo>
                  <a:pt x="2117" y="24014"/>
                </a:lnTo>
                <a:lnTo>
                  <a:pt x="7314" y="22781"/>
                </a:lnTo>
                <a:lnTo>
                  <a:pt x="7699" y="22689"/>
                </a:lnTo>
                <a:lnTo>
                  <a:pt x="15591" y="19094"/>
                </a:lnTo>
                <a:lnTo>
                  <a:pt x="24638" y="12093"/>
                </a:lnTo>
                <a:lnTo>
                  <a:pt x="24638" y="0"/>
                </a:lnTo>
                <a:lnTo>
                  <a:pt x="17323" y="188"/>
                </a:lnTo>
                <a:lnTo>
                  <a:pt x="12319" y="1511"/>
                </a:lnTo>
                <a:lnTo>
                  <a:pt x="7314" y="5102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33875" y="2000604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4" h="36830">
                <a:moveTo>
                  <a:pt x="0" y="34218"/>
                </a:moveTo>
                <a:lnTo>
                  <a:pt x="17516" y="12093"/>
                </a:lnTo>
                <a:lnTo>
                  <a:pt x="29835" y="12093"/>
                </a:lnTo>
                <a:lnTo>
                  <a:pt x="29835" y="0"/>
                </a:lnTo>
                <a:lnTo>
                  <a:pt x="20788" y="1889"/>
                </a:lnTo>
                <a:lnTo>
                  <a:pt x="12896" y="6046"/>
                </a:lnTo>
                <a:lnTo>
                  <a:pt x="7314" y="10204"/>
                </a:lnTo>
                <a:lnTo>
                  <a:pt x="5197" y="12093"/>
                </a:lnTo>
                <a:lnTo>
                  <a:pt x="3464" y="20984"/>
                </a:lnTo>
                <a:lnTo>
                  <a:pt x="577" y="28736"/>
                </a:lnTo>
                <a:lnTo>
                  <a:pt x="0" y="342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53189" y="1831227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30">
                <a:moveTo>
                  <a:pt x="0" y="28722"/>
                </a:moveTo>
                <a:lnTo>
                  <a:pt x="2309" y="34202"/>
                </a:lnTo>
                <a:lnTo>
                  <a:pt x="9239" y="36281"/>
                </a:lnTo>
                <a:lnTo>
                  <a:pt x="11164" y="34202"/>
                </a:lnTo>
                <a:lnTo>
                  <a:pt x="15398" y="28722"/>
                </a:lnTo>
                <a:lnTo>
                  <a:pt x="19633" y="20975"/>
                </a:lnTo>
                <a:lnTo>
                  <a:pt x="21558" y="12093"/>
                </a:lnTo>
                <a:lnTo>
                  <a:pt x="28487" y="10204"/>
                </a:lnTo>
                <a:lnTo>
                  <a:pt x="30797" y="6046"/>
                </a:lnTo>
                <a:lnTo>
                  <a:pt x="28487" y="1889"/>
                </a:lnTo>
                <a:lnTo>
                  <a:pt x="21558" y="0"/>
                </a:lnTo>
                <a:lnTo>
                  <a:pt x="9239" y="12093"/>
                </a:lnTo>
                <a:lnTo>
                  <a:pt x="2309" y="20975"/>
                </a:lnTo>
                <a:lnTo>
                  <a:pt x="0" y="2872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96820" y="1480347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30">
                <a:moveTo>
                  <a:pt x="0" y="12093"/>
                </a:moveTo>
                <a:lnTo>
                  <a:pt x="0" y="36281"/>
                </a:lnTo>
                <a:lnTo>
                  <a:pt x="9046" y="34202"/>
                </a:lnTo>
                <a:lnTo>
                  <a:pt x="16938" y="28722"/>
                </a:lnTo>
                <a:lnTo>
                  <a:pt x="22520" y="20975"/>
                </a:lnTo>
                <a:lnTo>
                  <a:pt x="24638" y="12093"/>
                </a:lnTo>
                <a:lnTo>
                  <a:pt x="31567" y="5102"/>
                </a:lnTo>
                <a:lnTo>
                  <a:pt x="33877" y="1511"/>
                </a:lnTo>
                <a:lnTo>
                  <a:pt x="31567" y="188"/>
                </a:lnTo>
                <a:lnTo>
                  <a:pt x="24638" y="0"/>
                </a:lnTo>
                <a:lnTo>
                  <a:pt x="22520" y="188"/>
                </a:lnTo>
                <a:lnTo>
                  <a:pt x="16938" y="1511"/>
                </a:lnTo>
                <a:lnTo>
                  <a:pt x="9046" y="5102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3433" y="1105119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0" y="36281"/>
                </a:moveTo>
                <a:lnTo>
                  <a:pt x="9251" y="36092"/>
                </a:lnTo>
                <a:lnTo>
                  <a:pt x="18503" y="34769"/>
                </a:lnTo>
                <a:lnTo>
                  <a:pt x="27755" y="31179"/>
                </a:lnTo>
                <a:lnTo>
                  <a:pt x="37006" y="24187"/>
                </a:lnTo>
                <a:lnTo>
                  <a:pt x="37006" y="0"/>
                </a:lnTo>
                <a:lnTo>
                  <a:pt x="27947" y="2078"/>
                </a:lnTo>
                <a:lnTo>
                  <a:pt x="20045" y="7558"/>
                </a:lnTo>
                <a:lnTo>
                  <a:pt x="14455" y="15306"/>
                </a:lnTo>
                <a:lnTo>
                  <a:pt x="12335" y="24187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69856" y="911619"/>
            <a:ext cx="43180" cy="41275"/>
          </a:xfrm>
          <a:custGeom>
            <a:avLst/>
            <a:gdLst/>
            <a:ahLst/>
            <a:cxnLst/>
            <a:rect l="l" t="t" r="r" b="b"/>
            <a:pathLst>
              <a:path w="43179" h="41275">
                <a:moveTo>
                  <a:pt x="0" y="39304"/>
                </a:moveTo>
                <a:lnTo>
                  <a:pt x="2312" y="41194"/>
                </a:lnTo>
                <a:lnTo>
                  <a:pt x="9251" y="36281"/>
                </a:lnTo>
                <a:lnTo>
                  <a:pt x="11371" y="36092"/>
                </a:lnTo>
                <a:lnTo>
                  <a:pt x="43174" y="7558"/>
                </a:lnTo>
                <a:lnTo>
                  <a:pt x="40861" y="2078"/>
                </a:lnTo>
                <a:lnTo>
                  <a:pt x="33922" y="0"/>
                </a:lnTo>
                <a:lnTo>
                  <a:pt x="9251" y="24187"/>
                </a:lnTo>
                <a:lnTo>
                  <a:pt x="2312" y="32879"/>
                </a:lnTo>
                <a:lnTo>
                  <a:pt x="0" y="393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05543" y="705864"/>
            <a:ext cx="43180" cy="48895"/>
          </a:xfrm>
          <a:custGeom>
            <a:avLst/>
            <a:gdLst/>
            <a:ahLst/>
            <a:cxnLst/>
            <a:rect l="l" t="t" r="r" b="b"/>
            <a:pathLst>
              <a:path w="43179" h="48895">
                <a:moveTo>
                  <a:pt x="0" y="40816"/>
                </a:moveTo>
                <a:lnTo>
                  <a:pt x="2309" y="46296"/>
                </a:lnTo>
                <a:lnTo>
                  <a:pt x="9239" y="48374"/>
                </a:lnTo>
                <a:lnTo>
                  <a:pt x="33910" y="24187"/>
                </a:lnTo>
                <a:lnTo>
                  <a:pt x="40849" y="15306"/>
                </a:lnTo>
                <a:lnTo>
                  <a:pt x="43162" y="7558"/>
                </a:lnTo>
                <a:lnTo>
                  <a:pt x="40849" y="2078"/>
                </a:lnTo>
                <a:lnTo>
                  <a:pt x="33910" y="0"/>
                </a:lnTo>
                <a:lnTo>
                  <a:pt x="9239" y="24187"/>
                </a:lnTo>
                <a:lnTo>
                  <a:pt x="2309" y="33068"/>
                </a:lnTo>
                <a:lnTo>
                  <a:pt x="0" y="4081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41222" y="50010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4" h="48895">
                <a:moveTo>
                  <a:pt x="0" y="40816"/>
                </a:moveTo>
                <a:lnTo>
                  <a:pt x="2312" y="46296"/>
                </a:lnTo>
                <a:lnTo>
                  <a:pt x="9251" y="48374"/>
                </a:lnTo>
                <a:lnTo>
                  <a:pt x="13103" y="46296"/>
                </a:lnTo>
                <a:lnTo>
                  <a:pt x="21579" y="40816"/>
                </a:lnTo>
                <a:lnTo>
                  <a:pt x="30054" y="33068"/>
                </a:lnTo>
                <a:lnTo>
                  <a:pt x="33906" y="24187"/>
                </a:lnTo>
                <a:lnTo>
                  <a:pt x="41037" y="15306"/>
                </a:lnTo>
                <a:lnTo>
                  <a:pt x="44699" y="7558"/>
                </a:lnTo>
                <a:lnTo>
                  <a:pt x="46049" y="2078"/>
                </a:lnTo>
                <a:lnTo>
                  <a:pt x="46241" y="0"/>
                </a:lnTo>
                <a:lnTo>
                  <a:pt x="36990" y="2078"/>
                </a:lnTo>
                <a:lnTo>
                  <a:pt x="27740" y="7558"/>
                </a:lnTo>
                <a:lnTo>
                  <a:pt x="18493" y="15306"/>
                </a:lnTo>
                <a:lnTo>
                  <a:pt x="9251" y="24187"/>
                </a:lnTo>
                <a:lnTo>
                  <a:pt x="2312" y="33068"/>
                </a:lnTo>
                <a:lnTo>
                  <a:pt x="0" y="4081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89232" y="282261"/>
            <a:ext cx="43180" cy="48895"/>
          </a:xfrm>
          <a:custGeom>
            <a:avLst/>
            <a:gdLst/>
            <a:ahLst/>
            <a:cxnLst/>
            <a:rect l="l" t="t" r="r" b="b"/>
            <a:pathLst>
              <a:path w="43179" h="48895">
                <a:moveTo>
                  <a:pt x="0" y="40957"/>
                </a:moveTo>
                <a:lnTo>
                  <a:pt x="2312" y="46455"/>
                </a:lnTo>
                <a:lnTo>
                  <a:pt x="9251" y="48536"/>
                </a:lnTo>
                <a:lnTo>
                  <a:pt x="33906" y="24187"/>
                </a:lnTo>
                <a:lnTo>
                  <a:pt x="40845" y="15306"/>
                </a:lnTo>
                <a:lnTo>
                  <a:pt x="43158" y="7558"/>
                </a:lnTo>
                <a:lnTo>
                  <a:pt x="40845" y="2078"/>
                </a:lnTo>
                <a:lnTo>
                  <a:pt x="33906" y="0"/>
                </a:lnTo>
                <a:lnTo>
                  <a:pt x="9251" y="24187"/>
                </a:lnTo>
                <a:lnTo>
                  <a:pt x="2312" y="33162"/>
                </a:lnTo>
                <a:lnTo>
                  <a:pt x="0" y="4095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37242" y="52480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0" y="52910"/>
                </a:moveTo>
                <a:lnTo>
                  <a:pt x="2312" y="58390"/>
                </a:lnTo>
                <a:lnTo>
                  <a:pt x="9251" y="60468"/>
                </a:lnTo>
                <a:lnTo>
                  <a:pt x="13103" y="58201"/>
                </a:lnTo>
                <a:lnTo>
                  <a:pt x="21579" y="51398"/>
                </a:lnTo>
                <a:lnTo>
                  <a:pt x="30054" y="40060"/>
                </a:lnTo>
                <a:lnTo>
                  <a:pt x="33906" y="24187"/>
                </a:lnTo>
                <a:lnTo>
                  <a:pt x="41037" y="15306"/>
                </a:lnTo>
                <a:lnTo>
                  <a:pt x="44699" y="7558"/>
                </a:lnTo>
                <a:lnTo>
                  <a:pt x="46049" y="2078"/>
                </a:lnTo>
                <a:lnTo>
                  <a:pt x="46241" y="0"/>
                </a:lnTo>
                <a:lnTo>
                  <a:pt x="36992" y="2267"/>
                </a:lnTo>
                <a:lnTo>
                  <a:pt x="27746" y="9070"/>
                </a:lnTo>
                <a:lnTo>
                  <a:pt x="18500" y="20408"/>
                </a:lnTo>
                <a:lnTo>
                  <a:pt x="9251" y="36281"/>
                </a:lnTo>
                <a:lnTo>
                  <a:pt x="2312" y="45162"/>
                </a:lnTo>
                <a:lnTo>
                  <a:pt x="0" y="529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68559" y="33316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483" y="0"/>
                </a:lnTo>
                <a:lnTo>
                  <a:pt x="12483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07355" y="3198562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6046"/>
                </a:moveTo>
                <a:lnTo>
                  <a:pt x="2340" y="10204"/>
                </a:lnTo>
                <a:lnTo>
                  <a:pt x="9362" y="12093"/>
                </a:lnTo>
                <a:lnTo>
                  <a:pt x="16292" y="5102"/>
                </a:lnTo>
                <a:lnTo>
                  <a:pt x="18601" y="1511"/>
                </a:lnTo>
                <a:lnTo>
                  <a:pt x="16292" y="188"/>
                </a:lnTo>
                <a:lnTo>
                  <a:pt x="9362" y="0"/>
                </a:lnTo>
                <a:lnTo>
                  <a:pt x="2340" y="1889"/>
                </a:lnTo>
                <a:lnTo>
                  <a:pt x="0" y="604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52392" y="3053356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0"/>
                </a:moveTo>
                <a:lnTo>
                  <a:pt x="0" y="24187"/>
                </a:lnTo>
                <a:lnTo>
                  <a:pt x="12319" y="24187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88067" y="2915142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80">
                <a:moveTo>
                  <a:pt x="0" y="5102"/>
                </a:moveTo>
                <a:lnTo>
                  <a:pt x="0" y="17195"/>
                </a:lnTo>
                <a:lnTo>
                  <a:pt x="12319" y="17195"/>
                </a:lnTo>
                <a:lnTo>
                  <a:pt x="12319" y="5102"/>
                </a:lnTo>
                <a:lnTo>
                  <a:pt x="10394" y="0"/>
                </a:lnTo>
                <a:lnTo>
                  <a:pt x="6159" y="566"/>
                </a:lnTo>
                <a:lnTo>
                  <a:pt x="1924" y="3401"/>
                </a:lnTo>
                <a:lnTo>
                  <a:pt x="0" y="51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11258" y="2762929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12109"/>
                </a:moveTo>
                <a:lnTo>
                  <a:pt x="0" y="24203"/>
                </a:lnTo>
                <a:lnTo>
                  <a:pt x="7409" y="24014"/>
                </a:lnTo>
                <a:lnTo>
                  <a:pt x="12483" y="22677"/>
                </a:lnTo>
                <a:lnTo>
                  <a:pt x="17485" y="19101"/>
                </a:lnTo>
                <a:lnTo>
                  <a:pt x="24802" y="12109"/>
                </a:lnTo>
                <a:lnTo>
                  <a:pt x="24802" y="0"/>
                </a:lnTo>
                <a:lnTo>
                  <a:pt x="12483" y="0"/>
                </a:lnTo>
                <a:lnTo>
                  <a:pt x="12483" y="12109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46933" y="2617724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0" y="0"/>
                </a:moveTo>
                <a:lnTo>
                  <a:pt x="0" y="24203"/>
                </a:lnTo>
                <a:lnTo>
                  <a:pt x="12483" y="24203"/>
                </a:lnTo>
                <a:lnTo>
                  <a:pt x="12483" y="12109"/>
                </a:lnTo>
                <a:lnTo>
                  <a:pt x="19412" y="10217"/>
                </a:lnTo>
                <a:lnTo>
                  <a:pt x="21722" y="6054"/>
                </a:lnTo>
                <a:lnTo>
                  <a:pt x="19412" y="1892"/>
                </a:lnTo>
                <a:lnTo>
                  <a:pt x="12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70288" y="2460424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4">
                <a:moveTo>
                  <a:pt x="0" y="12093"/>
                </a:moveTo>
                <a:lnTo>
                  <a:pt x="0" y="24203"/>
                </a:lnTo>
                <a:lnTo>
                  <a:pt x="2143" y="29305"/>
                </a:lnTo>
                <a:lnTo>
                  <a:pt x="7409" y="28776"/>
                </a:lnTo>
                <a:lnTo>
                  <a:pt x="7781" y="28738"/>
                </a:lnTo>
                <a:lnTo>
                  <a:pt x="15729" y="25904"/>
                </a:lnTo>
                <a:lnTo>
                  <a:pt x="24802" y="24203"/>
                </a:lnTo>
                <a:lnTo>
                  <a:pt x="24802" y="0"/>
                </a:lnTo>
                <a:lnTo>
                  <a:pt x="17485" y="1889"/>
                </a:lnTo>
                <a:lnTo>
                  <a:pt x="7409" y="10204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3644" y="2303109"/>
            <a:ext cx="25400" cy="36830"/>
          </a:xfrm>
          <a:custGeom>
            <a:avLst/>
            <a:gdLst/>
            <a:ahLst/>
            <a:cxnLst/>
            <a:rect l="l" t="t" r="r" b="b"/>
            <a:pathLst>
              <a:path w="25400" h="36830">
                <a:moveTo>
                  <a:pt x="0" y="12109"/>
                </a:moveTo>
                <a:lnTo>
                  <a:pt x="0" y="36313"/>
                </a:lnTo>
                <a:lnTo>
                  <a:pt x="2119" y="34421"/>
                </a:lnTo>
                <a:lnTo>
                  <a:pt x="7719" y="30258"/>
                </a:lnTo>
                <a:lnTo>
                  <a:pt x="15660" y="26095"/>
                </a:lnTo>
                <a:lnTo>
                  <a:pt x="24802" y="24203"/>
                </a:lnTo>
                <a:lnTo>
                  <a:pt x="24802" y="0"/>
                </a:lnTo>
                <a:lnTo>
                  <a:pt x="17393" y="1892"/>
                </a:lnTo>
                <a:lnTo>
                  <a:pt x="7317" y="10217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16999" y="2145810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30">
                <a:moveTo>
                  <a:pt x="0" y="12093"/>
                </a:moveTo>
                <a:lnTo>
                  <a:pt x="0" y="36297"/>
                </a:lnTo>
                <a:lnTo>
                  <a:pt x="2117" y="34407"/>
                </a:lnTo>
                <a:lnTo>
                  <a:pt x="7699" y="30250"/>
                </a:lnTo>
                <a:lnTo>
                  <a:pt x="15591" y="26093"/>
                </a:lnTo>
                <a:lnTo>
                  <a:pt x="24638" y="24203"/>
                </a:lnTo>
                <a:lnTo>
                  <a:pt x="24638" y="0"/>
                </a:lnTo>
                <a:lnTo>
                  <a:pt x="17323" y="1889"/>
                </a:lnTo>
                <a:lnTo>
                  <a:pt x="7314" y="10204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68104" y="91161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4" h="48894">
                <a:moveTo>
                  <a:pt x="0" y="48374"/>
                </a:moveTo>
                <a:lnTo>
                  <a:pt x="37006" y="24187"/>
                </a:lnTo>
                <a:lnTo>
                  <a:pt x="46258" y="7558"/>
                </a:lnTo>
                <a:lnTo>
                  <a:pt x="43945" y="2078"/>
                </a:lnTo>
                <a:lnTo>
                  <a:pt x="37006" y="0"/>
                </a:lnTo>
                <a:lnTo>
                  <a:pt x="27947" y="2078"/>
                </a:lnTo>
                <a:lnTo>
                  <a:pt x="20045" y="7558"/>
                </a:lnTo>
                <a:lnTo>
                  <a:pt x="14455" y="15306"/>
                </a:lnTo>
                <a:lnTo>
                  <a:pt x="12335" y="24187"/>
                </a:lnTo>
                <a:lnTo>
                  <a:pt x="5204" y="33068"/>
                </a:lnTo>
                <a:lnTo>
                  <a:pt x="1541" y="40816"/>
                </a:lnTo>
                <a:lnTo>
                  <a:pt x="192" y="46296"/>
                </a:lnTo>
                <a:lnTo>
                  <a:pt x="0" y="4837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94527" y="705864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59">
                <a:moveTo>
                  <a:pt x="0" y="52910"/>
                </a:moveTo>
                <a:lnTo>
                  <a:pt x="2312" y="58390"/>
                </a:lnTo>
                <a:lnTo>
                  <a:pt x="9251" y="60468"/>
                </a:lnTo>
                <a:lnTo>
                  <a:pt x="18310" y="58390"/>
                </a:lnTo>
                <a:lnTo>
                  <a:pt x="26213" y="52910"/>
                </a:lnTo>
                <a:lnTo>
                  <a:pt x="31802" y="45162"/>
                </a:lnTo>
                <a:lnTo>
                  <a:pt x="33922" y="36281"/>
                </a:lnTo>
                <a:lnTo>
                  <a:pt x="41054" y="20408"/>
                </a:lnTo>
                <a:lnTo>
                  <a:pt x="44716" y="9070"/>
                </a:lnTo>
                <a:lnTo>
                  <a:pt x="46065" y="2267"/>
                </a:lnTo>
                <a:lnTo>
                  <a:pt x="46258" y="0"/>
                </a:lnTo>
                <a:lnTo>
                  <a:pt x="37006" y="7369"/>
                </a:lnTo>
                <a:lnTo>
                  <a:pt x="27755" y="13605"/>
                </a:lnTo>
                <a:lnTo>
                  <a:pt x="18503" y="22108"/>
                </a:lnTo>
                <a:lnTo>
                  <a:pt x="9251" y="36281"/>
                </a:lnTo>
                <a:lnTo>
                  <a:pt x="2312" y="45162"/>
                </a:lnTo>
                <a:lnTo>
                  <a:pt x="0" y="529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30202" y="500109"/>
            <a:ext cx="52069" cy="60960"/>
          </a:xfrm>
          <a:custGeom>
            <a:avLst/>
            <a:gdLst/>
            <a:ahLst/>
            <a:cxnLst/>
            <a:rect l="l" t="t" r="r" b="b"/>
            <a:pathLst>
              <a:path w="52070" h="60959">
                <a:moveTo>
                  <a:pt x="0" y="52910"/>
                </a:moveTo>
                <a:lnTo>
                  <a:pt x="2312" y="58390"/>
                </a:lnTo>
                <a:lnTo>
                  <a:pt x="9251" y="60468"/>
                </a:lnTo>
                <a:lnTo>
                  <a:pt x="18503" y="58390"/>
                </a:lnTo>
                <a:lnTo>
                  <a:pt x="27755" y="52910"/>
                </a:lnTo>
                <a:lnTo>
                  <a:pt x="37006" y="45162"/>
                </a:lnTo>
                <a:lnTo>
                  <a:pt x="46258" y="36281"/>
                </a:lnTo>
                <a:lnTo>
                  <a:pt x="47993" y="20408"/>
                </a:lnTo>
                <a:lnTo>
                  <a:pt x="50884" y="9070"/>
                </a:lnTo>
                <a:lnTo>
                  <a:pt x="51462" y="2267"/>
                </a:lnTo>
                <a:lnTo>
                  <a:pt x="46258" y="0"/>
                </a:lnTo>
                <a:lnTo>
                  <a:pt x="37006" y="3968"/>
                </a:lnTo>
                <a:lnTo>
                  <a:pt x="27755" y="13605"/>
                </a:lnTo>
                <a:lnTo>
                  <a:pt x="18503" y="25510"/>
                </a:lnTo>
                <a:lnTo>
                  <a:pt x="9251" y="36281"/>
                </a:lnTo>
                <a:lnTo>
                  <a:pt x="2312" y="45162"/>
                </a:lnTo>
                <a:lnTo>
                  <a:pt x="0" y="529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75128" y="294355"/>
            <a:ext cx="46355" cy="53340"/>
          </a:xfrm>
          <a:custGeom>
            <a:avLst/>
            <a:gdLst/>
            <a:ahLst/>
            <a:cxnLst/>
            <a:rect l="l" t="t" r="r" b="b"/>
            <a:pathLst>
              <a:path w="46354" h="53339">
                <a:moveTo>
                  <a:pt x="2282" y="48023"/>
                </a:moveTo>
                <a:lnTo>
                  <a:pt x="37006" y="24348"/>
                </a:lnTo>
                <a:lnTo>
                  <a:pt x="46258" y="7578"/>
                </a:lnTo>
                <a:lnTo>
                  <a:pt x="43945" y="2081"/>
                </a:lnTo>
                <a:lnTo>
                  <a:pt x="37006" y="0"/>
                </a:lnTo>
                <a:lnTo>
                  <a:pt x="33151" y="2081"/>
                </a:lnTo>
                <a:lnTo>
                  <a:pt x="24671" y="7578"/>
                </a:lnTo>
                <a:lnTo>
                  <a:pt x="16190" y="15374"/>
                </a:lnTo>
                <a:lnTo>
                  <a:pt x="12335" y="24348"/>
                </a:lnTo>
                <a:lnTo>
                  <a:pt x="5204" y="40032"/>
                </a:lnTo>
                <a:lnTo>
                  <a:pt x="2282" y="48023"/>
                </a:lnTo>
                <a:close/>
              </a:path>
              <a:path w="46354" h="53339">
                <a:moveTo>
                  <a:pt x="0" y="48536"/>
                </a:moveTo>
                <a:lnTo>
                  <a:pt x="192" y="53260"/>
                </a:lnTo>
                <a:lnTo>
                  <a:pt x="1541" y="50047"/>
                </a:lnTo>
                <a:lnTo>
                  <a:pt x="2282" y="48023"/>
                </a:lnTo>
                <a:lnTo>
                  <a:pt x="192" y="48492"/>
                </a:lnTo>
                <a:lnTo>
                  <a:pt x="0" y="4853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18134" y="64573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10" h="60960">
                <a:moveTo>
                  <a:pt x="0" y="58390"/>
                </a:moveTo>
                <a:lnTo>
                  <a:pt x="42011" y="36281"/>
                </a:lnTo>
                <a:lnTo>
                  <a:pt x="54346" y="0"/>
                </a:lnTo>
                <a:lnTo>
                  <a:pt x="43360" y="2267"/>
                </a:lnTo>
                <a:lnTo>
                  <a:pt x="31217" y="9070"/>
                </a:lnTo>
                <a:lnTo>
                  <a:pt x="21387" y="20408"/>
                </a:lnTo>
                <a:lnTo>
                  <a:pt x="17339" y="36281"/>
                </a:lnTo>
                <a:lnTo>
                  <a:pt x="8476" y="45162"/>
                </a:lnTo>
                <a:lnTo>
                  <a:pt x="1926" y="52910"/>
                </a:lnTo>
                <a:lnTo>
                  <a:pt x="0" y="583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9693" y="338006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0" y="0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57687" y="3253954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5108"/>
                </a:moveTo>
                <a:lnTo>
                  <a:pt x="0" y="17202"/>
                </a:lnTo>
                <a:lnTo>
                  <a:pt x="12319" y="17202"/>
                </a:lnTo>
                <a:lnTo>
                  <a:pt x="12319" y="5108"/>
                </a:lnTo>
                <a:lnTo>
                  <a:pt x="10394" y="0"/>
                </a:lnTo>
                <a:lnTo>
                  <a:pt x="6159" y="567"/>
                </a:lnTo>
                <a:lnTo>
                  <a:pt x="1924" y="3405"/>
                </a:lnTo>
                <a:lnTo>
                  <a:pt x="0" y="510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5681" y="312595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41355" y="2992839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0" y="0"/>
                </a:moveTo>
                <a:lnTo>
                  <a:pt x="0" y="12109"/>
                </a:lnTo>
                <a:lnTo>
                  <a:pt x="7314" y="17211"/>
                </a:lnTo>
                <a:lnTo>
                  <a:pt x="12319" y="16645"/>
                </a:lnTo>
                <a:lnTo>
                  <a:pt x="17323" y="13810"/>
                </a:lnTo>
                <a:lnTo>
                  <a:pt x="24638" y="12109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77030" y="2859744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0" y="12093"/>
                </a:moveTo>
                <a:lnTo>
                  <a:pt x="7314" y="17202"/>
                </a:lnTo>
                <a:lnTo>
                  <a:pt x="12319" y="16634"/>
                </a:lnTo>
                <a:lnTo>
                  <a:pt x="17323" y="13796"/>
                </a:lnTo>
                <a:lnTo>
                  <a:pt x="24638" y="12093"/>
                </a:lnTo>
                <a:lnTo>
                  <a:pt x="24638" y="0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12705" y="271453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12093"/>
                </a:moveTo>
                <a:lnTo>
                  <a:pt x="0" y="24203"/>
                </a:lnTo>
                <a:lnTo>
                  <a:pt x="7314" y="24014"/>
                </a:lnTo>
                <a:lnTo>
                  <a:pt x="12319" y="22689"/>
                </a:lnTo>
                <a:lnTo>
                  <a:pt x="17323" y="19094"/>
                </a:lnTo>
                <a:lnTo>
                  <a:pt x="24638" y="12093"/>
                </a:lnTo>
                <a:lnTo>
                  <a:pt x="24638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39140" y="2569332"/>
            <a:ext cx="34290" cy="29845"/>
          </a:xfrm>
          <a:custGeom>
            <a:avLst/>
            <a:gdLst/>
            <a:ahLst/>
            <a:cxnLst/>
            <a:rect l="l" t="t" r="r" b="b"/>
            <a:pathLst>
              <a:path w="34289" h="29844">
                <a:moveTo>
                  <a:pt x="0" y="18148"/>
                </a:moveTo>
                <a:lnTo>
                  <a:pt x="2309" y="22311"/>
                </a:lnTo>
                <a:lnTo>
                  <a:pt x="9239" y="24203"/>
                </a:lnTo>
                <a:lnTo>
                  <a:pt x="11164" y="29305"/>
                </a:lnTo>
                <a:lnTo>
                  <a:pt x="33877" y="0"/>
                </a:lnTo>
                <a:lnTo>
                  <a:pt x="24830" y="188"/>
                </a:lnTo>
                <a:lnTo>
                  <a:pt x="16938" y="1511"/>
                </a:lnTo>
                <a:lnTo>
                  <a:pt x="11356" y="5102"/>
                </a:lnTo>
                <a:lnTo>
                  <a:pt x="9239" y="12093"/>
                </a:lnTo>
                <a:lnTo>
                  <a:pt x="2309" y="13985"/>
                </a:lnTo>
                <a:lnTo>
                  <a:pt x="0" y="1814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71735" y="2424127"/>
            <a:ext cx="24765" cy="29209"/>
          </a:xfrm>
          <a:custGeom>
            <a:avLst/>
            <a:gdLst/>
            <a:ahLst/>
            <a:cxnLst/>
            <a:rect l="l" t="t" r="r" b="b"/>
            <a:pathLst>
              <a:path w="24764" h="29210">
                <a:moveTo>
                  <a:pt x="0" y="12093"/>
                </a:moveTo>
                <a:lnTo>
                  <a:pt x="0" y="24187"/>
                </a:lnTo>
                <a:lnTo>
                  <a:pt x="2117" y="29107"/>
                </a:lnTo>
                <a:lnTo>
                  <a:pt x="7699" y="27216"/>
                </a:lnTo>
                <a:lnTo>
                  <a:pt x="15591" y="20788"/>
                </a:lnTo>
                <a:lnTo>
                  <a:pt x="24638" y="12093"/>
                </a:lnTo>
                <a:lnTo>
                  <a:pt x="24638" y="0"/>
                </a:lnTo>
                <a:lnTo>
                  <a:pt x="22520" y="188"/>
                </a:lnTo>
                <a:lnTo>
                  <a:pt x="16938" y="1511"/>
                </a:lnTo>
                <a:lnTo>
                  <a:pt x="9046" y="5102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64232" y="899525"/>
            <a:ext cx="47625" cy="60960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0" y="58201"/>
                </a:moveTo>
                <a:lnTo>
                  <a:pt x="5204" y="60468"/>
                </a:lnTo>
                <a:lnTo>
                  <a:pt x="14455" y="58390"/>
                </a:lnTo>
                <a:lnTo>
                  <a:pt x="23705" y="52910"/>
                </a:lnTo>
                <a:lnTo>
                  <a:pt x="32952" y="45162"/>
                </a:lnTo>
                <a:lnTo>
                  <a:pt x="42194" y="36281"/>
                </a:lnTo>
                <a:lnTo>
                  <a:pt x="43929" y="20408"/>
                </a:lnTo>
                <a:lnTo>
                  <a:pt x="46820" y="9070"/>
                </a:lnTo>
                <a:lnTo>
                  <a:pt x="47398" y="2267"/>
                </a:lnTo>
                <a:lnTo>
                  <a:pt x="42194" y="0"/>
                </a:lnTo>
                <a:lnTo>
                  <a:pt x="32952" y="2078"/>
                </a:lnTo>
                <a:lnTo>
                  <a:pt x="23705" y="7558"/>
                </a:lnTo>
                <a:lnTo>
                  <a:pt x="14455" y="15306"/>
                </a:lnTo>
                <a:lnTo>
                  <a:pt x="5204" y="24187"/>
                </a:lnTo>
                <a:lnTo>
                  <a:pt x="3469" y="40060"/>
                </a:lnTo>
                <a:lnTo>
                  <a:pt x="578" y="51398"/>
                </a:lnTo>
                <a:lnTo>
                  <a:pt x="0" y="5820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2775" y="705864"/>
            <a:ext cx="49530" cy="60960"/>
          </a:xfrm>
          <a:custGeom>
            <a:avLst/>
            <a:gdLst/>
            <a:ahLst/>
            <a:cxnLst/>
            <a:rect l="l" t="t" r="r" b="b"/>
            <a:pathLst>
              <a:path w="49529" h="60959">
                <a:moveTo>
                  <a:pt x="0" y="60468"/>
                </a:moveTo>
                <a:lnTo>
                  <a:pt x="37006" y="36281"/>
                </a:lnTo>
                <a:lnTo>
                  <a:pt x="49342" y="0"/>
                </a:lnTo>
                <a:lnTo>
                  <a:pt x="40090" y="2078"/>
                </a:lnTo>
                <a:lnTo>
                  <a:pt x="5204" y="40060"/>
                </a:lnTo>
                <a:lnTo>
                  <a:pt x="0" y="6046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28450" y="500109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59">
                <a:moveTo>
                  <a:pt x="0" y="60468"/>
                </a:moveTo>
                <a:lnTo>
                  <a:pt x="37006" y="36281"/>
                </a:lnTo>
                <a:lnTo>
                  <a:pt x="46258" y="9070"/>
                </a:lnTo>
                <a:lnTo>
                  <a:pt x="43945" y="2267"/>
                </a:lnTo>
                <a:lnTo>
                  <a:pt x="37006" y="0"/>
                </a:lnTo>
                <a:lnTo>
                  <a:pt x="33151" y="2267"/>
                </a:lnTo>
                <a:lnTo>
                  <a:pt x="24671" y="9070"/>
                </a:lnTo>
                <a:lnTo>
                  <a:pt x="16190" y="20408"/>
                </a:lnTo>
                <a:lnTo>
                  <a:pt x="12335" y="36281"/>
                </a:lnTo>
                <a:lnTo>
                  <a:pt x="5204" y="45162"/>
                </a:lnTo>
                <a:lnTo>
                  <a:pt x="1541" y="52910"/>
                </a:lnTo>
                <a:lnTo>
                  <a:pt x="192" y="58390"/>
                </a:lnTo>
                <a:lnTo>
                  <a:pt x="0" y="6046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64124" y="294354"/>
            <a:ext cx="49530" cy="60960"/>
          </a:xfrm>
          <a:custGeom>
            <a:avLst/>
            <a:gdLst/>
            <a:ahLst/>
            <a:cxnLst/>
            <a:rect l="l" t="t" r="r" b="b"/>
            <a:pathLst>
              <a:path w="49529" h="60960">
                <a:moveTo>
                  <a:pt x="0" y="60629"/>
                </a:moveTo>
                <a:lnTo>
                  <a:pt x="9251" y="58362"/>
                </a:lnTo>
                <a:lnTo>
                  <a:pt x="18503" y="51559"/>
                </a:lnTo>
                <a:lnTo>
                  <a:pt x="27755" y="40221"/>
                </a:lnTo>
                <a:lnTo>
                  <a:pt x="37006" y="24348"/>
                </a:lnTo>
                <a:lnTo>
                  <a:pt x="44138" y="15374"/>
                </a:lnTo>
                <a:lnTo>
                  <a:pt x="47800" y="7578"/>
                </a:lnTo>
                <a:lnTo>
                  <a:pt x="49149" y="2081"/>
                </a:lnTo>
                <a:lnTo>
                  <a:pt x="49342" y="0"/>
                </a:lnTo>
                <a:lnTo>
                  <a:pt x="40090" y="2081"/>
                </a:lnTo>
                <a:lnTo>
                  <a:pt x="5204" y="40221"/>
                </a:lnTo>
                <a:lnTo>
                  <a:pt x="192" y="58362"/>
                </a:lnTo>
                <a:lnTo>
                  <a:pt x="0" y="6062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02883" y="64573"/>
            <a:ext cx="55880" cy="73025"/>
          </a:xfrm>
          <a:custGeom>
            <a:avLst/>
            <a:gdLst/>
            <a:ahLst/>
            <a:cxnLst/>
            <a:rect l="l" t="t" r="r" b="b"/>
            <a:pathLst>
              <a:path w="55879" h="73025">
                <a:moveTo>
                  <a:pt x="0" y="63492"/>
                </a:moveTo>
                <a:lnTo>
                  <a:pt x="2312" y="70294"/>
                </a:lnTo>
                <a:lnTo>
                  <a:pt x="9251" y="72562"/>
                </a:lnTo>
                <a:lnTo>
                  <a:pt x="18503" y="70294"/>
                </a:lnTo>
                <a:lnTo>
                  <a:pt x="27755" y="63492"/>
                </a:lnTo>
                <a:lnTo>
                  <a:pt x="37006" y="52154"/>
                </a:lnTo>
                <a:lnTo>
                  <a:pt x="46258" y="36281"/>
                </a:lnTo>
                <a:lnTo>
                  <a:pt x="53197" y="25510"/>
                </a:lnTo>
                <a:lnTo>
                  <a:pt x="55510" y="13605"/>
                </a:lnTo>
                <a:lnTo>
                  <a:pt x="53197" y="3968"/>
                </a:lnTo>
                <a:lnTo>
                  <a:pt x="46258" y="0"/>
                </a:lnTo>
                <a:lnTo>
                  <a:pt x="9251" y="36281"/>
                </a:lnTo>
                <a:lnTo>
                  <a:pt x="2312" y="52154"/>
                </a:lnTo>
                <a:lnTo>
                  <a:pt x="0" y="634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38179" y="338006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483" y="0"/>
                </a:lnTo>
                <a:lnTo>
                  <a:pt x="12483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98656" y="327115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46650" y="3162248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0"/>
                </a:moveTo>
                <a:lnTo>
                  <a:pt x="0" y="12109"/>
                </a:lnTo>
                <a:lnTo>
                  <a:pt x="24638" y="12109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94644" y="3041246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0" y="0"/>
                </a:moveTo>
                <a:lnTo>
                  <a:pt x="0" y="12109"/>
                </a:lnTo>
                <a:lnTo>
                  <a:pt x="7314" y="17211"/>
                </a:lnTo>
                <a:lnTo>
                  <a:pt x="12319" y="16645"/>
                </a:lnTo>
                <a:lnTo>
                  <a:pt x="17323" y="13810"/>
                </a:lnTo>
                <a:lnTo>
                  <a:pt x="24638" y="12109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42638" y="2911174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4" h="21589">
                <a:moveTo>
                  <a:pt x="0" y="9070"/>
                </a:moveTo>
                <a:lnTo>
                  <a:pt x="0" y="21164"/>
                </a:lnTo>
                <a:lnTo>
                  <a:pt x="12319" y="21164"/>
                </a:lnTo>
                <a:lnTo>
                  <a:pt x="24638" y="9070"/>
                </a:lnTo>
                <a:lnTo>
                  <a:pt x="17323" y="2267"/>
                </a:lnTo>
                <a:lnTo>
                  <a:pt x="12319" y="0"/>
                </a:lnTo>
                <a:lnTo>
                  <a:pt x="7314" y="2267"/>
                </a:lnTo>
                <a:lnTo>
                  <a:pt x="0" y="90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78313" y="278713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0"/>
                </a:moveTo>
                <a:lnTo>
                  <a:pt x="0" y="24203"/>
                </a:lnTo>
                <a:lnTo>
                  <a:pt x="7314" y="24014"/>
                </a:lnTo>
                <a:lnTo>
                  <a:pt x="12319" y="22691"/>
                </a:lnTo>
                <a:lnTo>
                  <a:pt x="17323" y="19101"/>
                </a:lnTo>
                <a:lnTo>
                  <a:pt x="24638" y="12109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13988" y="265403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0"/>
                </a:moveTo>
                <a:lnTo>
                  <a:pt x="0" y="24187"/>
                </a:lnTo>
                <a:lnTo>
                  <a:pt x="2117" y="23998"/>
                </a:lnTo>
                <a:lnTo>
                  <a:pt x="7699" y="22675"/>
                </a:lnTo>
                <a:lnTo>
                  <a:pt x="15591" y="19085"/>
                </a:lnTo>
                <a:lnTo>
                  <a:pt x="24638" y="12093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40423" y="250883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30">
                <a:moveTo>
                  <a:pt x="0" y="24189"/>
                </a:moveTo>
                <a:lnTo>
                  <a:pt x="2309" y="29107"/>
                </a:lnTo>
                <a:lnTo>
                  <a:pt x="9239" y="36297"/>
                </a:lnTo>
                <a:lnTo>
                  <a:pt x="11356" y="36108"/>
                </a:lnTo>
                <a:lnTo>
                  <a:pt x="16938" y="34783"/>
                </a:lnTo>
                <a:lnTo>
                  <a:pt x="24830" y="31188"/>
                </a:lnTo>
                <a:lnTo>
                  <a:pt x="33877" y="24187"/>
                </a:lnTo>
                <a:lnTo>
                  <a:pt x="33877" y="0"/>
                </a:lnTo>
                <a:lnTo>
                  <a:pt x="0" y="2418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61495" y="887270"/>
            <a:ext cx="55880" cy="60960"/>
          </a:xfrm>
          <a:custGeom>
            <a:avLst/>
            <a:gdLst/>
            <a:ahLst/>
            <a:cxnLst/>
            <a:rect l="l" t="t" r="r" b="b"/>
            <a:pathLst>
              <a:path w="55879" h="60959">
                <a:moveTo>
                  <a:pt x="0" y="47024"/>
                </a:moveTo>
                <a:lnTo>
                  <a:pt x="2309" y="56661"/>
                </a:lnTo>
                <a:lnTo>
                  <a:pt x="9239" y="60629"/>
                </a:lnTo>
                <a:lnTo>
                  <a:pt x="18478" y="58551"/>
                </a:lnTo>
                <a:lnTo>
                  <a:pt x="53172" y="20544"/>
                </a:lnTo>
                <a:lnTo>
                  <a:pt x="55497" y="9150"/>
                </a:lnTo>
                <a:lnTo>
                  <a:pt x="53172" y="2292"/>
                </a:lnTo>
                <a:lnTo>
                  <a:pt x="46196" y="0"/>
                </a:lnTo>
                <a:lnTo>
                  <a:pt x="36957" y="2103"/>
                </a:lnTo>
                <a:lnTo>
                  <a:pt x="2309" y="35119"/>
                </a:lnTo>
                <a:lnTo>
                  <a:pt x="0" y="4702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89095" y="693770"/>
            <a:ext cx="51435" cy="60960"/>
          </a:xfrm>
          <a:custGeom>
            <a:avLst/>
            <a:gdLst/>
            <a:ahLst/>
            <a:cxnLst/>
            <a:rect l="l" t="t" r="r" b="b"/>
            <a:pathLst>
              <a:path w="51435" h="60959">
                <a:moveTo>
                  <a:pt x="0" y="58201"/>
                </a:moveTo>
                <a:lnTo>
                  <a:pt x="5011" y="60468"/>
                </a:lnTo>
                <a:lnTo>
                  <a:pt x="14253" y="58390"/>
                </a:lnTo>
                <a:lnTo>
                  <a:pt x="23500" y="52910"/>
                </a:lnTo>
                <a:lnTo>
                  <a:pt x="32750" y="45162"/>
                </a:lnTo>
                <a:lnTo>
                  <a:pt x="42001" y="36281"/>
                </a:lnTo>
                <a:lnTo>
                  <a:pt x="48940" y="20408"/>
                </a:lnTo>
                <a:lnTo>
                  <a:pt x="51253" y="9070"/>
                </a:lnTo>
                <a:lnTo>
                  <a:pt x="48940" y="2267"/>
                </a:lnTo>
                <a:lnTo>
                  <a:pt x="42001" y="0"/>
                </a:lnTo>
                <a:lnTo>
                  <a:pt x="38146" y="2078"/>
                </a:lnTo>
                <a:lnTo>
                  <a:pt x="29666" y="7558"/>
                </a:lnTo>
                <a:lnTo>
                  <a:pt x="21185" y="15306"/>
                </a:lnTo>
                <a:lnTo>
                  <a:pt x="17330" y="24187"/>
                </a:lnTo>
                <a:lnTo>
                  <a:pt x="8474" y="40060"/>
                </a:lnTo>
                <a:lnTo>
                  <a:pt x="1925" y="51398"/>
                </a:lnTo>
                <a:lnTo>
                  <a:pt x="0" y="5820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20530" y="488016"/>
            <a:ext cx="55880" cy="73025"/>
          </a:xfrm>
          <a:custGeom>
            <a:avLst/>
            <a:gdLst/>
            <a:ahLst/>
            <a:cxnLst/>
            <a:rect l="l" t="t" r="r" b="b"/>
            <a:pathLst>
              <a:path w="55879" h="73025">
                <a:moveTo>
                  <a:pt x="0" y="58956"/>
                </a:moveTo>
                <a:lnTo>
                  <a:pt x="2312" y="68594"/>
                </a:lnTo>
                <a:lnTo>
                  <a:pt x="9251" y="72562"/>
                </a:lnTo>
                <a:lnTo>
                  <a:pt x="13296" y="70294"/>
                </a:lnTo>
                <a:lnTo>
                  <a:pt x="23120" y="63492"/>
                </a:lnTo>
                <a:lnTo>
                  <a:pt x="35258" y="52154"/>
                </a:lnTo>
                <a:lnTo>
                  <a:pt x="46241" y="36281"/>
                </a:lnTo>
                <a:lnTo>
                  <a:pt x="53180" y="27210"/>
                </a:lnTo>
                <a:lnTo>
                  <a:pt x="55493" y="18140"/>
                </a:lnTo>
                <a:lnTo>
                  <a:pt x="53180" y="9070"/>
                </a:lnTo>
                <a:lnTo>
                  <a:pt x="46241" y="0"/>
                </a:lnTo>
                <a:lnTo>
                  <a:pt x="36992" y="2267"/>
                </a:lnTo>
                <a:lnTo>
                  <a:pt x="27746" y="9070"/>
                </a:lnTo>
                <a:lnTo>
                  <a:pt x="18500" y="20408"/>
                </a:lnTo>
                <a:lnTo>
                  <a:pt x="9251" y="36281"/>
                </a:lnTo>
                <a:lnTo>
                  <a:pt x="2312" y="47052"/>
                </a:lnTo>
                <a:lnTo>
                  <a:pt x="0" y="589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56205" y="282261"/>
            <a:ext cx="55880" cy="73025"/>
          </a:xfrm>
          <a:custGeom>
            <a:avLst/>
            <a:gdLst/>
            <a:ahLst/>
            <a:cxnLst/>
            <a:rect l="l" t="t" r="r" b="b"/>
            <a:pathLst>
              <a:path w="55879" h="73025">
                <a:moveTo>
                  <a:pt x="0" y="59118"/>
                </a:moveTo>
                <a:lnTo>
                  <a:pt x="2312" y="68755"/>
                </a:lnTo>
                <a:lnTo>
                  <a:pt x="9251" y="72723"/>
                </a:lnTo>
                <a:lnTo>
                  <a:pt x="13299" y="70456"/>
                </a:lnTo>
                <a:lnTo>
                  <a:pt x="46258" y="36442"/>
                </a:lnTo>
                <a:lnTo>
                  <a:pt x="55497" y="9090"/>
                </a:lnTo>
                <a:lnTo>
                  <a:pt x="53187" y="2270"/>
                </a:lnTo>
                <a:lnTo>
                  <a:pt x="46258" y="0"/>
                </a:lnTo>
                <a:lnTo>
                  <a:pt x="37006" y="2270"/>
                </a:lnTo>
                <a:lnTo>
                  <a:pt x="27755" y="9090"/>
                </a:lnTo>
                <a:lnTo>
                  <a:pt x="18503" y="20476"/>
                </a:lnTo>
                <a:lnTo>
                  <a:pt x="9251" y="36442"/>
                </a:lnTo>
                <a:lnTo>
                  <a:pt x="2312" y="47213"/>
                </a:lnTo>
                <a:lnTo>
                  <a:pt x="0" y="591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91879" y="64573"/>
            <a:ext cx="59055" cy="73025"/>
          </a:xfrm>
          <a:custGeom>
            <a:avLst/>
            <a:gdLst/>
            <a:ahLst/>
            <a:cxnLst/>
            <a:rect l="l" t="t" r="r" b="b"/>
            <a:pathLst>
              <a:path w="59054" h="73025">
                <a:moveTo>
                  <a:pt x="0" y="58956"/>
                </a:moveTo>
                <a:lnTo>
                  <a:pt x="2312" y="68594"/>
                </a:lnTo>
                <a:lnTo>
                  <a:pt x="9251" y="72562"/>
                </a:lnTo>
                <a:lnTo>
                  <a:pt x="18503" y="70294"/>
                </a:lnTo>
                <a:lnTo>
                  <a:pt x="46258" y="36281"/>
                </a:lnTo>
                <a:lnTo>
                  <a:pt x="58593" y="0"/>
                </a:lnTo>
                <a:lnTo>
                  <a:pt x="47414" y="2267"/>
                </a:lnTo>
                <a:lnTo>
                  <a:pt x="9251" y="36281"/>
                </a:lnTo>
                <a:lnTo>
                  <a:pt x="0" y="589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66830" y="334376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483" y="0"/>
                </a:lnTo>
                <a:lnTo>
                  <a:pt x="12483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27307" y="3246953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89">
                <a:moveTo>
                  <a:pt x="0" y="12109"/>
                </a:moveTo>
                <a:lnTo>
                  <a:pt x="7122" y="18912"/>
                </a:lnTo>
                <a:lnTo>
                  <a:pt x="10779" y="21180"/>
                </a:lnTo>
                <a:lnTo>
                  <a:pt x="12126" y="18912"/>
                </a:lnTo>
                <a:lnTo>
                  <a:pt x="12319" y="12109"/>
                </a:lnTo>
                <a:lnTo>
                  <a:pt x="24638" y="12109"/>
                </a:lnTo>
                <a:lnTo>
                  <a:pt x="12319" y="0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87620" y="315015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093"/>
                </a:moveTo>
                <a:lnTo>
                  <a:pt x="7314" y="19094"/>
                </a:lnTo>
                <a:lnTo>
                  <a:pt x="12319" y="22689"/>
                </a:lnTo>
                <a:lnTo>
                  <a:pt x="17323" y="24014"/>
                </a:lnTo>
                <a:lnTo>
                  <a:pt x="24638" y="24203"/>
                </a:lnTo>
                <a:lnTo>
                  <a:pt x="24638" y="0"/>
                </a:lnTo>
                <a:lnTo>
                  <a:pt x="12319" y="0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47933" y="3044274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89">
                <a:moveTo>
                  <a:pt x="0" y="9082"/>
                </a:moveTo>
                <a:lnTo>
                  <a:pt x="0" y="21176"/>
                </a:lnTo>
                <a:lnTo>
                  <a:pt x="24638" y="21176"/>
                </a:lnTo>
                <a:lnTo>
                  <a:pt x="24638" y="9082"/>
                </a:lnTo>
                <a:lnTo>
                  <a:pt x="17323" y="2270"/>
                </a:lnTo>
                <a:lnTo>
                  <a:pt x="12319" y="0"/>
                </a:lnTo>
                <a:lnTo>
                  <a:pt x="7314" y="2270"/>
                </a:lnTo>
                <a:lnTo>
                  <a:pt x="0" y="908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5927" y="2935366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4" h="30480">
                <a:moveTo>
                  <a:pt x="0" y="9082"/>
                </a:moveTo>
                <a:lnTo>
                  <a:pt x="0" y="21176"/>
                </a:lnTo>
                <a:lnTo>
                  <a:pt x="2117" y="27987"/>
                </a:lnTo>
                <a:lnTo>
                  <a:pt x="7699" y="30258"/>
                </a:lnTo>
                <a:lnTo>
                  <a:pt x="15591" y="27987"/>
                </a:lnTo>
                <a:lnTo>
                  <a:pt x="24638" y="21176"/>
                </a:lnTo>
                <a:lnTo>
                  <a:pt x="24638" y="9082"/>
                </a:lnTo>
                <a:lnTo>
                  <a:pt x="22520" y="2270"/>
                </a:lnTo>
                <a:lnTo>
                  <a:pt x="16938" y="0"/>
                </a:lnTo>
                <a:lnTo>
                  <a:pt x="9046" y="2270"/>
                </a:lnTo>
                <a:lnTo>
                  <a:pt x="0" y="908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38724" y="2823446"/>
            <a:ext cx="29845" cy="24765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17006"/>
                </a:moveTo>
                <a:lnTo>
                  <a:pt x="5197" y="24187"/>
                </a:lnTo>
                <a:lnTo>
                  <a:pt x="29835" y="24187"/>
                </a:lnTo>
                <a:lnTo>
                  <a:pt x="29835" y="0"/>
                </a:lnTo>
                <a:lnTo>
                  <a:pt x="5197" y="0"/>
                </a:lnTo>
                <a:lnTo>
                  <a:pt x="3464" y="7180"/>
                </a:lnTo>
                <a:lnTo>
                  <a:pt x="577" y="12093"/>
                </a:lnTo>
                <a:lnTo>
                  <a:pt x="0" y="170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79596" y="2702428"/>
            <a:ext cx="34290" cy="24765"/>
          </a:xfrm>
          <a:custGeom>
            <a:avLst/>
            <a:gdLst/>
            <a:ahLst/>
            <a:cxnLst/>
            <a:rect l="l" t="t" r="r" b="b"/>
            <a:pathLst>
              <a:path w="34289" h="24764">
                <a:moveTo>
                  <a:pt x="0" y="24203"/>
                </a:moveTo>
                <a:lnTo>
                  <a:pt x="24638" y="24203"/>
                </a:lnTo>
                <a:lnTo>
                  <a:pt x="31660" y="15319"/>
                </a:lnTo>
                <a:lnTo>
                  <a:pt x="34000" y="7566"/>
                </a:lnTo>
                <a:lnTo>
                  <a:pt x="31660" y="2081"/>
                </a:lnTo>
                <a:lnTo>
                  <a:pt x="24638" y="0"/>
                </a:lnTo>
                <a:lnTo>
                  <a:pt x="12319" y="0"/>
                </a:lnTo>
                <a:lnTo>
                  <a:pt x="5197" y="8890"/>
                </a:lnTo>
                <a:lnTo>
                  <a:pt x="1539" y="16643"/>
                </a:lnTo>
                <a:lnTo>
                  <a:pt x="192" y="22124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15270" y="2572356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5">
                <a:moveTo>
                  <a:pt x="0" y="9070"/>
                </a:moveTo>
                <a:lnTo>
                  <a:pt x="0" y="33273"/>
                </a:lnTo>
                <a:lnTo>
                  <a:pt x="7314" y="33084"/>
                </a:lnTo>
                <a:lnTo>
                  <a:pt x="12319" y="31762"/>
                </a:lnTo>
                <a:lnTo>
                  <a:pt x="17323" y="28171"/>
                </a:lnTo>
                <a:lnTo>
                  <a:pt x="24638" y="21180"/>
                </a:lnTo>
                <a:lnTo>
                  <a:pt x="31660" y="19288"/>
                </a:lnTo>
                <a:lnTo>
                  <a:pt x="34000" y="15125"/>
                </a:lnTo>
                <a:lnTo>
                  <a:pt x="31660" y="10962"/>
                </a:lnTo>
                <a:lnTo>
                  <a:pt x="24638" y="9070"/>
                </a:lnTo>
                <a:lnTo>
                  <a:pt x="22520" y="2267"/>
                </a:lnTo>
                <a:lnTo>
                  <a:pt x="16938" y="0"/>
                </a:lnTo>
                <a:lnTo>
                  <a:pt x="9046" y="2267"/>
                </a:lnTo>
                <a:lnTo>
                  <a:pt x="0" y="90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41705" y="244321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0" y="21745"/>
                </a:moveTo>
                <a:lnTo>
                  <a:pt x="2309" y="27226"/>
                </a:lnTo>
                <a:lnTo>
                  <a:pt x="9239" y="29305"/>
                </a:lnTo>
                <a:lnTo>
                  <a:pt x="11356" y="34414"/>
                </a:lnTo>
                <a:lnTo>
                  <a:pt x="16938" y="33846"/>
                </a:lnTo>
                <a:lnTo>
                  <a:pt x="24830" y="31008"/>
                </a:lnTo>
                <a:lnTo>
                  <a:pt x="33877" y="29305"/>
                </a:lnTo>
                <a:lnTo>
                  <a:pt x="40899" y="20421"/>
                </a:lnTo>
                <a:lnTo>
                  <a:pt x="43240" y="12668"/>
                </a:lnTo>
                <a:lnTo>
                  <a:pt x="40899" y="7183"/>
                </a:lnTo>
                <a:lnTo>
                  <a:pt x="33877" y="5102"/>
                </a:lnTo>
                <a:lnTo>
                  <a:pt x="31760" y="0"/>
                </a:lnTo>
                <a:lnTo>
                  <a:pt x="26178" y="566"/>
                </a:lnTo>
                <a:lnTo>
                  <a:pt x="18286" y="3401"/>
                </a:lnTo>
                <a:lnTo>
                  <a:pt x="9239" y="5102"/>
                </a:lnTo>
                <a:lnTo>
                  <a:pt x="2309" y="13992"/>
                </a:lnTo>
                <a:lnTo>
                  <a:pt x="0" y="2174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62778" y="863083"/>
            <a:ext cx="55880" cy="60960"/>
          </a:xfrm>
          <a:custGeom>
            <a:avLst/>
            <a:gdLst/>
            <a:ahLst/>
            <a:cxnLst/>
            <a:rect l="l" t="t" r="r" b="b"/>
            <a:pathLst>
              <a:path w="55879" h="60959">
                <a:moveTo>
                  <a:pt x="0" y="47004"/>
                </a:moveTo>
                <a:lnTo>
                  <a:pt x="2309" y="56659"/>
                </a:lnTo>
                <a:lnTo>
                  <a:pt x="9239" y="60629"/>
                </a:lnTo>
                <a:lnTo>
                  <a:pt x="18504" y="58551"/>
                </a:lnTo>
                <a:lnTo>
                  <a:pt x="53290" y="20476"/>
                </a:lnTo>
                <a:lnTo>
                  <a:pt x="55600" y="9090"/>
                </a:lnTo>
                <a:lnTo>
                  <a:pt x="53290" y="2270"/>
                </a:lnTo>
                <a:lnTo>
                  <a:pt x="46361" y="0"/>
                </a:lnTo>
                <a:lnTo>
                  <a:pt x="42293" y="2078"/>
                </a:lnTo>
                <a:lnTo>
                  <a:pt x="9239" y="24187"/>
                </a:lnTo>
                <a:lnTo>
                  <a:pt x="0" y="470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90176" y="669583"/>
            <a:ext cx="54610" cy="65405"/>
          </a:xfrm>
          <a:custGeom>
            <a:avLst/>
            <a:gdLst/>
            <a:ahLst/>
            <a:cxnLst/>
            <a:rect l="l" t="t" r="r" b="b"/>
            <a:pathLst>
              <a:path w="54610" h="65404">
                <a:moveTo>
                  <a:pt x="0" y="58201"/>
                </a:moveTo>
                <a:lnTo>
                  <a:pt x="5197" y="60468"/>
                </a:lnTo>
                <a:lnTo>
                  <a:pt x="14449" y="65192"/>
                </a:lnTo>
                <a:lnTo>
                  <a:pt x="23718" y="61980"/>
                </a:lnTo>
                <a:lnTo>
                  <a:pt x="32991" y="51965"/>
                </a:lnTo>
                <a:lnTo>
                  <a:pt x="42253" y="36281"/>
                </a:lnTo>
                <a:lnTo>
                  <a:pt x="49384" y="25510"/>
                </a:lnTo>
                <a:lnTo>
                  <a:pt x="53046" y="13605"/>
                </a:lnTo>
                <a:lnTo>
                  <a:pt x="54395" y="3968"/>
                </a:lnTo>
                <a:lnTo>
                  <a:pt x="54588" y="0"/>
                </a:lnTo>
                <a:lnTo>
                  <a:pt x="43399" y="2078"/>
                </a:lnTo>
                <a:lnTo>
                  <a:pt x="29886" y="7558"/>
                </a:lnTo>
                <a:lnTo>
                  <a:pt x="16377" y="15306"/>
                </a:lnTo>
                <a:lnTo>
                  <a:pt x="5197" y="24187"/>
                </a:lnTo>
                <a:lnTo>
                  <a:pt x="3464" y="40060"/>
                </a:lnTo>
                <a:lnTo>
                  <a:pt x="577" y="51398"/>
                </a:lnTo>
                <a:lnTo>
                  <a:pt x="0" y="5820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18761" y="475922"/>
            <a:ext cx="59055" cy="63500"/>
          </a:xfrm>
          <a:custGeom>
            <a:avLst/>
            <a:gdLst/>
            <a:ahLst/>
            <a:cxnLst/>
            <a:rect l="l" t="t" r="r" b="b"/>
            <a:pathLst>
              <a:path w="59054" h="63500">
                <a:moveTo>
                  <a:pt x="0" y="60468"/>
                </a:moveTo>
                <a:lnTo>
                  <a:pt x="38163" y="46863"/>
                </a:lnTo>
                <a:lnTo>
                  <a:pt x="58593" y="9070"/>
                </a:lnTo>
                <a:lnTo>
                  <a:pt x="56280" y="2267"/>
                </a:lnTo>
                <a:lnTo>
                  <a:pt x="49342" y="0"/>
                </a:lnTo>
                <a:lnTo>
                  <a:pt x="40090" y="2078"/>
                </a:lnTo>
                <a:lnTo>
                  <a:pt x="5204" y="40060"/>
                </a:lnTo>
                <a:lnTo>
                  <a:pt x="0" y="6046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49432" y="270167"/>
            <a:ext cx="59690" cy="73025"/>
          </a:xfrm>
          <a:custGeom>
            <a:avLst/>
            <a:gdLst/>
            <a:ahLst/>
            <a:cxnLst/>
            <a:rect l="l" t="t" r="r" b="b"/>
            <a:pathLst>
              <a:path w="59689" h="73025">
                <a:moveTo>
                  <a:pt x="0" y="63461"/>
                </a:moveTo>
                <a:lnTo>
                  <a:pt x="5004" y="72723"/>
                </a:lnTo>
                <a:lnTo>
                  <a:pt x="14256" y="70453"/>
                </a:lnTo>
                <a:lnTo>
                  <a:pt x="23507" y="63633"/>
                </a:lnTo>
                <a:lnTo>
                  <a:pt x="32759" y="52247"/>
                </a:lnTo>
                <a:lnTo>
                  <a:pt x="42011" y="36281"/>
                </a:lnTo>
                <a:lnTo>
                  <a:pt x="50877" y="20408"/>
                </a:lnTo>
                <a:lnTo>
                  <a:pt x="57430" y="9070"/>
                </a:lnTo>
                <a:lnTo>
                  <a:pt x="59357" y="2267"/>
                </a:lnTo>
                <a:lnTo>
                  <a:pt x="54346" y="0"/>
                </a:lnTo>
                <a:lnTo>
                  <a:pt x="45094" y="2078"/>
                </a:lnTo>
                <a:lnTo>
                  <a:pt x="8476" y="40342"/>
                </a:lnTo>
                <a:lnTo>
                  <a:pt x="1926" y="53051"/>
                </a:lnTo>
                <a:lnTo>
                  <a:pt x="0" y="6346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5116" y="52480"/>
            <a:ext cx="63588" cy="72562"/>
          </a:xfrm>
          <a:prstGeom prst="rect">
            <a:avLst/>
          </a:prstGeom>
        </p:spPr>
      </p:pic>
      <p:sp>
        <p:nvSpPr>
          <p:cNvPr id="150" name="object 150"/>
          <p:cNvSpPr/>
          <p:nvPr/>
        </p:nvSpPr>
        <p:spPr>
          <a:xfrm>
            <a:off x="400775" y="335586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483" y="0"/>
                </a:lnTo>
                <a:lnTo>
                  <a:pt x="12483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8210" y="330745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109"/>
                </a:lnTo>
                <a:lnTo>
                  <a:pt x="0" y="1210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3161" y="324695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0" y="12109"/>
                </a:lnTo>
                <a:lnTo>
                  <a:pt x="1924" y="13810"/>
                </a:lnTo>
                <a:lnTo>
                  <a:pt x="6159" y="16645"/>
                </a:lnTo>
                <a:lnTo>
                  <a:pt x="10394" y="17211"/>
                </a:lnTo>
                <a:lnTo>
                  <a:pt x="12319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55958" y="3186452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0" y="0"/>
                </a:moveTo>
                <a:lnTo>
                  <a:pt x="0" y="12109"/>
                </a:lnTo>
                <a:lnTo>
                  <a:pt x="24638" y="12109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8590" y="310174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109"/>
                </a:moveTo>
                <a:lnTo>
                  <a:pt x="0" y="24203"/>
                </a:lnTo>
                <a:lnTo>
                  <a:pt x="24638" y="24203"/>
                </a:lnTo>
                <a:lnTo>
                  <a:pt x="24638" y="0"/>
                </a:lnTo>
                <a:lnTo>
                  <a:pt x="12319" y="0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88903" y="3017043"/>
            <a:ext cx="29845" cy="24765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24203"/>
                </a:moveTo>
                <a:lnTo>
                  <a:pt x="24638" y="24203"/>
                </a:lnTo>
                <a:lnTo>
                  <a:pt x="26370" y="22313"/>
                </a:lnTo>
                <a:lnTo>
                  <a:pt x="29257" y="18156"/>
                </a:lnTo>
                <a:lnTo>
                  <a:pt x="29835" y="13999"/>
                </a:lnTo>
                <a:lnTo>
                  <a:pt x="24638" y="12109"/>
                </a:lnTo>
                <a:lnTo>
                  <a:pt x="24638" y="0"/>
                </a:lnTo>
                <a:lnTo>
                  <a:pt x="12319" y="0"/>
                </a:lnTo>
                <a:lnTo>
                  <a:pt x="5197" y="7189"/>
                </a:lnTo>
                <a:lnTo>
                  <a:pt x="1539" y="12107"/>
                </a:lnTo>
                <a:lnTo>
                  <a:pt x="192" y="17022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49216" y="292326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0" y="9070"/>
                </a:moveTo>
                <a:lnTo>
                  <a:pt x="0" y="21180"/>
                </a:lnTo>
                <a:lnTo>
                  <a:pt x="2117" y="27982"/>
                </a:lnTo>
                <a:lnTo>
                  <a:pt x="7699" y="30250"/>
                </a:lnTo>
                <a:lnTo>
                  <a:pt x="15591" y="27982"/>
                </a:lnTo>
                <a:lnTo>
                  <a:pt x="24638" y="21180"/>
                </a:lnTo>
                <a:lnTo>
                  <a:pt x="26393" y="19288"/>
                </a:lnTo>
                <a:lnTo>
                  <a:pt x="29319" y="15125"/>
                </a:lnTo>
                <a:lnTo>
                  <a:pt x="29904" y="10962"/>
                </a:lnTo>
                <a:lnTo>
                  <a:pt x="24638" y="9070"/>
                </a:lnTo>
                <a:lnTo>
                  <a:pt x="22520" y="2267"/>
                </a:lnTo>
                <a:lnTo>
                  <a:pt x="16938" y="0"/>
                </a:lnTo>
                <a:lnTo>
                  <a:pt x="9046" y="2267"/>
                </a:lnTo>
                <a:lnTo>
                  <a:pt x="0" y="90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97209" y="2823446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4" h="33655">
                <a:moveTo>
                  <a:pt x="0" y="24187"/>
                </a:moveTo>
                <a:lnTo>
                  <a:pt x="7409" y="30999"/>
                </a:lnTo>
                <a:lnTo>
                  <a:pt x="12462" y="33269"/>
                </a:lnTo>
                <a:lnTo>
                  <a:pt x="17485" y="30999"/>
                </a:lnTo>
                <a:lnTo>
                  <a:pt x="24802" y="24187"/>
                </a:lnTo>
                <a:lnTo>
                  <a:pt x="31924" y="22108"/>
                </a:lnTo>
                <a:lnTo>
                  <a:pt x="35581" y="16628"/>
                </a:lnTo>
                <a:lnTo>
                  <a:pt x="36929" y="8881"/>
                </a:lnTo>
                <a:lnTo>
                  <a:pt x="37121" y="0"/>
                </a:lnTo>
                <a:lnTo>
                  <a:pt x="12483" y="0"/>
                </a:lnTo>
                <a:lnTo>
                  <a:pt x="5266" y="8881"/>
                </a:lnTo>
                <a:lnTo>
                  <a:pt x="1560" y="16628"/>
                </a:lnTo>
                <a:lnTo>
                  <a:pt x="195" y="22108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5368" y="2717562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89" h="30480">
                <a:moveTo>
                  <a:pt x="0" y="9070"/>
                </a:moveTo>
                <a:lnTo>
                  <a:pt x="0" y="21180"/>
                </a:lnTo>
                <a:lnTo>
                  <a:pt x="2117" y="27982"/>
                </a:lnTo>
                <a:lnTo>
                  <a:pt x="7699" y="30250"/>
                </a:lnTo>
                <a:lnTo>
                  <a:pt x="15591" y="27982"/>
                </a:lnTo>
                <a:lnTo>
                  <a:pt x="24638" y="21180"/>
                </a:lnTo>
                <a:lnTo>
                  <a:pt x="31567" y="19288"/>
                </a:lnTo>
                <a:lnTo>
                  <a:pt x="33877" y="15125"/>
                </a:lnTo>
                <a:lnTo>
                  <a:pt x="31567" y="10962"/>
                </a:lnTo>
                <a:lnTo>
                  <a:pt x="24638" y="9070"/>
                </a:lnTo>
                <a:lnTo>
                  <a:pt x="22520" y="2267"/>
                </a:lnTo>
                <a:lnTo>
                  <a:pt x="16938" y="0"/>
                </a:lnTo>
                <a:lnTo>
                  <a:pt x="9046" y="2267"/>
                </a:lnTo>
                <a:lnTo>
                  <a:pt x="0" y="907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81042" y="2605630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4" h="33655">
                <a:moveTo>
                  <a:pt x="0" y="24203"/>
                </a:moveTo>
                <a:lnTo>
                  <a:pt x="9239" y="31006"/>
                </a:lnTo>
                <a:lnTo>
                  <a:pt x="18478" y="33273"/>
                </a:lnTo>
                <a:lnTo>
                  <a:pt x="27718" y="31006"/>
                </a:lnTo>
                <a:lnTo>
                  <a:pt x="36957" y="24203"/>
                </a:lnTo>
                <a:lnTo>
                  <a:pt x="36957" y="0"/>
                </a:lnTo>
                <a:lnTo>
                  <a:pt x="1539" y="16636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016717" y="2484628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4" h="36830">
                <a:moveTo>
                  <a:pt x="0" y="36297"/>
                </a:moveTo>
                <a:lnTo>
                  <a:pt x="36957" y="36297"/>
                </a:lnTo>
                <a:lnTo>
                  <a:pt x="38689" y="27224"/>
                </a:lnTo>
                <a:lnTo>
                  <a:pt x="41577" y="18148"/>
                </a:lnTo>
                <a:lnTo>
                  <a:pt x="42154" y="9072"/>
                </a:lnTo>
                <a:lnTo>
                  <a:pt x="36957" y="0"/>
                </a:lnTo>
                <a:lnTo>
                  <a:pt x="34840" y="188"/>
                </a:lnTo>
                <a:lnTo>
                  <a:pt x="29257" y="1511"/>
                </a:lnTo>
                <a:lnTo>
                  <a:pt x="21365" y="5102"/>
                </a:lnTo>
                <a:lnTo>
                  <a:pt x="12319" y="12093"/>
                </a:lnTo>
                <a:lnTo>
                  <a:pt x="5197" y="14174"/>
                </a:lnTo>
                <a:lnTo>
                  <a:pt x="1539" y="19660"/>
                </a:lnTo>
                <a:lnTo>
                  <a:pt x="192" y="27413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52392" y="2363610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4" h="36830">
                <a:moveTo>
                  <a:pt x="0" y="36313"/>
                </a:moveTo>
                <a:lnTo>
                  <a:pt x="36957" y="24203"/>
                </a:lnTo>
                <a:lnTo>
                  <a:pt x="42154" y="8890"/>
                </a:lnTo>
                <a:lnTo>
                  <a:pt x="36957" y="0"/>
                </a:lnTo>
                <a:lnTo>
                  <a:pt x="27910" y="189"/>
                </a:lnTo>
                <a:lnTo>
                  <a:pt x="20018" y="1513"/>
                </a:lnTo>
                <a:lnTo>
                  <a:pt x="14436" y="5108"/>
                </a:lnTo>
                <a:lnTo>
                  <a:pt x="12319" y="12109"/>
                </a:lnTo>
                <a:lnTo>
                  <a:pt x="5197" y="14188"/>
                </a:lnTo>
                <a:lnTo>
                  <a:pt x="1539" y="19670"/>
                </a:lnTo>
                <a:lnTo>
                  <a:pt x="192" y="27422"/>
                </a:lnTo>
                <a:lnTo>
                  <a:pt x="0" y="3631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73464" y="826802"/>
            <a:ext cx="49530" cy="65405"/>
          </a:xfrm>
          <a:custGeom>
            <a:avLst/>
            <a:gdLst/>
            <a:ahLst/>
            <a:cxnLst/>
            <a:rect l="l" t="t" r="r" b="b"/>
            <a:pathLst>
              <a:path w="49529" h="65405">
                <a:moveTo>
                  <a:pt x="0" y="60468"/>
                </a:moveTo>
                <a:lnTo>
                  <a:pt x="9239" y="65260"/>
                </a:lnTo>
                <a:lnTo>
                  <a:pt x="18478" y="62040"/>
                </a:lnTo>
                <a:lnTo>
                  <a:pt x="27718" y="51987"/>
                </a:lnTo>
                <a:lnTo>
                  <a:pt x="36957" y="36281"/>
                </a:lnTo>
                <a:lnTo>
                  <a:pt x="44079" y="25510"/>
                </a:lnTo>
                <a:lnTo>
                  <a:pt x="47736" y="13605"/>
                </a:lnTo>
                <a:lnTo>
                  <a:pt x="49084" y="3968"/>
                </a:lnTo>
                <a:lnTo>
                  <a:pt x="49276" y="0"/>
                </a:lnTo>
                <a:lnTo>
                  <a:pt x="40037" y="2078"/>
                </a:lnTo>
                <a:lnTo>
                  <a:pt x="5197" y="40060"/>
                </a:lnTo>
                <a:lnTo>
                  <a:pt x="192" y="58201"/>
                </a:lnTo>
                <a:lnTo>
                  <a:pt x="0" y="6046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96820" y="640671"/>
            <a:ext cx="54610" cy="65405"/>
          </a:xfrm>
          <a:custGeom>
            <a:avLst/>
            <a:gdLst/>
            <a:ahLst/>
            <a:cxnLst/>
            <a:rect l="l" t="t" r="r" b="b"/>
            <a:pathLst>
              <a:path w="54610" h="65404">
                <a:moveTo>
                  <a:pt x="0" y="65192"/>
                </a:moveTo>
                <a:lnTo>
                  <a:pt x="36957" y="41005"/>
                </a:lnTo>
                <a:lnTo>
                  <a:pt x="45811" y="25132"/>
                </a:lnTo>
                <a:lnTo>
                  <a:pt x="52356" y="13794"/>
                </a:lnTo>
                <a:lnTo>
                  <a:pt x="54281" y="6991"/>
                </a:lnTo>
                <a:lnTo>
                  <a:pt x="49276" y="4724"/>
                </a:lnTo>
                <a:lnTo>
                  <a:pt x="40037" y="0"/>
                </a:lnTo>
                <a:lnTo>
                  <a:pt x="30797" y="3212"/>
                </a:lnTo>
                <a:lnTo>
                  <a:pt x="21558" y="13227"/>
                </a:lnTo>
                <a:lnTo>
                  <a:pt x="12319" y="28911"/>
                </a:lnTo>
                <a:lnTo>
                  <a:pt x="5197" y="39682"/>
                </a:lnTo>
                <a:lnTo>
                  <a:pt x="1539" y="51587"/>
                </a:lnTo>
                <a:lnTo>
                  <a:pt x="192" y="61224"/>
                </a:lnTo>
                <a:lnTo>
                  <a:pt x="0" y="651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20093" y="447010"/>
            <a:ext cx="59055" cy="70485"/>
          </a:xfrm>
          <a:custGeom>
            <a:avLst/>
            <a:gdLst/>
            <a:ahLst/>
            <a:cxnLst/>
            <a:rect l="l" t="t" r="r" b="b"/>
            <a:pathLst>
              <a:path w="59054" h="70484">
                <a:moveTo>
                  <a:pt x="0" y="65192"/>
                </a:moveTo>
                <a:lnTo>
                  <a:pt x="11179" y="69916"/>
                </a:lnTo>
                <a:lnTo>
                  <a:pt x="24671" y="66704"/>
                </a:lnTo>
                <a:lnTo>
                  <a:pt x="38163" y="56689"/>
                </a:lnTo>
                <a:lnTo>
                  <a:pt x="49342" y="41005"/>
                </a:lnTo>
                <a:lnTo>
                  <a:pt x="56280" y="25132"/>
                </a:lnTo>
                <a:lnTo>
                  <a:pt x="58593" y="13794"/>
                </a:lnTo>
                <a:lnTo>
                  <a:pt x="56280" y="6991"/>
                </a:lnTo>
                <a:lnTo>
                  <a:pt x="49342" y="4724"/>
                </a:lnTo>
                <a:lnTo>
                  <a:pt x="40090" y="0"/>
                </a:lnTo>
                <a:lnTo>
                  <a:pt x="12335" y="28911"/>
                </a:lnTo>
                <a:lnTo>
                  <a:pt x="192" y="62925"/>
                </a:lnTo>
                <a:lnTo>
                  <a:pt x="0" y="651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46517" y="245980"/>
            <a:ext cx="59055" cy="73025"/>
          </a:xfrm>
          <a:custGeom>
            <a:avLst/>
            <a:gdLst/>
            <a:ahLst/>
            <a:cxnLst/>
            <a:rect l="l" t="t" r="r" b="b"/>
            <a:pathLst>
              <a:path w="59054" h="73025">
                <a:moveTo>
                  <a:pt x="0" y="57525"/>
                </a:moveTo>
                <a:lnTo>
                  <a:pt x="2312" y="68541"/>
                </a:lnTo>
                <a:lnTo>
                  <a:pt x="9251" y="72723"/>
                </a:lnTo>
                <a:lnTo>
                  <a:pt x="18503" y="70430"/>
                </a:lnTo>
                <a:lnTo>
                  <a:pt x="27755" y="63572"/>
                </a:lnTo>
                <a:lnTo>
                  <a:pt x="37006" y="52179"/>
                </a:lnTo>
                <a:lnTo>
                  <a:pt x="46258" y="36281"/>
                </a:lnTo>
                <a:lnTo>
                  <a:pt x="53389" y="25510"/>
                </a:lnTo>
                <a:lnTo>
                  <a:pt x="57051" y="13605"/>
                </a:lnTo>
                <a:lnTo>
                  <a:pt x="58401" y="3968"/>
                </a:lnTo>
                <a:lnTo>
                  <a:pt x="58593" y="0"/>
                </a:lnTo>
                <a:lnTo>
                  <a:pt x="47414" y="2078"/>
                </a:lnTo>
                <a:lnTo>
                  <a:pt x="33922" y="7558"/>
                </a:lnTo>
                <a:lnTo>
                  <a:pt x="20430" y="15306"/>
                </a:lnTo>
                <a:lnTo>
                  <a:pt x="9251" y="24187"/>
                </a:lnTo>
                <a:lnTo>
                  <a:pt x="2312" y="41975"/>
                </a:lnTo>
                <a:lnTo>
                  <a:pt x="0" y="5752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82191" y="28131"/>
            <a:ext cx="59055" cy="76200"/>
          </a:xfrm>
          <a:custGeom>
            <a:avLst/>
            <a:gdLst/>
            <a:ahLst/>
            <a:cxnLst/>
            <a:rect l="l" t="t" r="r" b="b"/>
            <a:pathLst>
              <a:path w="59054" h="76200">
                <a:moveTo>
                  <a:pt x="0" y="63653"/>
                </a:moveTo>
                <a:lnTo>
                  <a:pt x="2312" y="70456"/>
                </a:lnTo>
                <a:lnTo>
                  <a:pt x="18503" y="75747"/>
                </a:lnTo>
                <a:lnTo>
                  <a:pt x="27755" y="69700"/>
                </a:lnTo>
                <a:lnTo>
                  <a:pt x="53389" y="30748"/>
                </a:lnTo>
                <a:lnTo>
                  <a:pt x="58593" y="0"/>
                </a:lnTo>
                <a:lnTo>
                  <a:pt x="47414" y="2292"/>
                </a:lnTo>
                <a:lnTo>
                  <a:pt x="9251" y="36442"/>
                </a:lnTo>
                <a:lnTo>
                  <a:pt x="0" y="6365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4541" y="313806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1812" y="31138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319" y="0"/>
                </a:lnTo>
                <a:lnTo>
                  <a:pt x="12319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30" y="3065450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0" y="10204"/>
                </a:moveTo>
                <a:lnTo>
                  <a:pt x="5197" y="12093"/>
                </a:lnTo>
                <a:lnTo>
                  <a:pt x="5197" y="24203"/>
                </a:lnTo>
                <a:lnTo>
                  <a:pt x="17516" y="24203"/>
                </a:lnTo>
                <a:lnTo>
                  <a:pt x="17516" y="0"/>
                </a:lnTo>
                <a:lnTo>
                  <a:pt x="5197" y="0"/>
                </a:lnTo>
                <a:lnTo>
                  <a:pt x="3464" y="1889"/>
                </a:lnTo>
                <a:lnTo>
                  <a:pt x="577" y="6046"/>
                </a:lnTo>
                <a:lnTo>
                  <a:pt x="0" y="102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9559" y="301194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5" h="17780">
                <a:moveTo>
                  <a:pt x="0" y="5102"/>
                </a:moveTo>
                <a:lnTo>
                  <a:pt x="0" y="17211"/>
                </a:lnTo>
                <a:lnTo>
                  <a:pt x="24638" y="17211"/>
                </a:lnTo>
                <a:lnTo>
                  <a:pt x="24638" y="5102"/>
                </a:lnTo>
                <a:lnTo>
                  <a:pt x="17323" y="3401"/>
                </a:lnTo>
                <a:lnTo>
                  <a:pt x="12319" y="566"/>
                </a:lnTo>
                <a:lnTo>
                  <a:pt x="7314" y="0"/>
                </a:lnTo>
                <a:lnTo>
                  <a:pt x="0" y="51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36994" y="2944448"/>
            <a:ext cx="29845" cy="24765"/>
          </a:xfrm>
          <a:custGeom>
            <a:avLst/>
            <a:gdLst/>
            <a:ahLst/>
            <a:cxnLst/>
            <a:rect l="l" t="t" r="r" b="b"/>
            <a:pathLst>
              <a:path w="29844" h="24764">
                <a:moveTo>
                  <a:pt x="0" y="15312"/>
                </a:moveTo>
                <a:lnTo>
                  <a:pt x="5197" y="24203"/>
                </a:lnTo>
                <a:lnTo>
                  <a:pt x="29835" y="24203"/>
                </a:lnTo>
                <a:lnTo>
                  <a:pt x="29835" y="12093"/>
                </a:lnTo>
                <a:lnTo>
                  <a:pt x="22520" y="5102"/>
                </a:lnTo>
                <a:lnTo>
                  <a:pt x="17516" y="1511"/>
                </a:lnTo>
                <a:lnTo>
                  <a:pt x="12511" y="188"/>
                </a:lnTo>
                <a:lnTo>
                  <a:pt x="5197" y="0"/>
                </a:lnTo>
                <a:lnTo>
                  <a:pt x="3464" y="2078"/>
                </a:lnTo>
                <a:lnTo>
                  <a:pt x="577" y="7560"/>
                </a:lnTo>
                <a:lnTo>
                  <a:pt x="0" y="15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97307" y="2871837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4">
                <a:moveTo>
                  <a:pt x="0" y="15319"/>
                </a:moveTo>
                <a:lnTo>
                  <a:pt x="5197" y="24203"/>
                </a:lnTo>
                <a:lnTo>
                  <a:pt x="7340" y="25906"/>
                </a:lnTo>
                <a:lnTo>
                  <a:pt x="12978" y="28744"/>
                </a:lnTo>
                <a:lnTo>
                  <a:pt x="20927" y="29312"/>
                </a:lnTo>
                <a:lnTo>
                  <a:pt x="29999" y="24203"/>
                </a:lnTo>
                <a:lnTo>
                  <a:pt x="12978" y="161"/>
                </a:lnTo>
                <a:lnTo>
                  <a:pt x="7340" y="44"/>
                </a:lnTo>
                <a:lnTo>
                  <a:pt x="5197" y="0"/>
                </a:lnTo>
                <a:lnTo>
                  <a:pt x="3464" y="2081"/>
                </a:lnTo>
                <a:lnTo>
                  <a:pt x="577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53742" y="2787133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30">
                <a:moveTo>
                  <a:pt x="0" y="16643"/>
                </a:moveTo>
                <a:lnTo>
                  <a:pt x="2309" y="22124"/>
                </a:lnTo>
                <a:lnTo>
                  <a:pt x="9239" y="24203"/>
                </a:lnTo>
                <a:lnTo>
                  <a:pt x="9239" y="36313"/>
                </a:lnTo>
                <a:lnTo>
                  <a:pt x="33877" y="12109"/>
                </a:lnTo>
                <a:lnTo>
                  <a:pt x="31760" y="5108"/>
                </a:lnTo>
                <a:lnTo>
                  <a:pt x="26178" y="1513"/>
                </a:lnTo>
                <a:lnTo>
                  <a:pt x="18286" y="189"/>
                </a:lnTo>
                <a:lnTo>
                  <a:pt x="9239" y="0"/>
                </a:lnTo>
                <a:lnTo>
                  <a:pt x="2309" y="8890"/>
                </a:lnTo>
                <a:lnTo>
                  <a:pt x="0" y="1664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05778" y="2702428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69" h="33655">
                <a:moveTo>
                  <a:pt x="0" y="15319"/>
                </a:moveTo>
                <a:lnTo>
                  <a:pt x="5197" y="24203"/>
                </a:lnTo>
                <a:lnTo>
                  <a:pt x="7314" y="31015"/>
                </a:lnTo>
                <a:lnTo>
                  <a:pt x="12896" y="33286"/>
                </a:lnTo>
                <a:lnTo>
                  <a:pt x="20788" y="31015"/>
                </a:lnTo>
                <a:lnTo>
                  <a:pt x="29835" y="24203"/>
                </a:lnTo>
                <a:lnTo>
                  <a:pt x="36764" y="22124"/>
                </a:lnTo>
                <a:lnTo>
                  <a:pt x="39074" y="16643"/>
                </a:lnTo>
                <a:lnTo>
                  <a:pt x="36764" y="8890"/>
                </a:lnTo>
                <a:lnTo>
                  <a:pt x="29835" y="0"/>
                </a:lnTo>
                <a:lnTo>
                  <a:pt x="5197" y="0"/>
                </a:lnTo>
                <a:lnTo>
                  <a:pt x="3464" y="2081"/>
                </a:lnTo>
                <a:lnTo>
                  <a:pt x="577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49730" y="2600528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69" h="38735">
                <a:moveTo>
                  <a:pt x="0" y="17197"/>
                </a:moveTo>
                <a:lnTo>
                  <a:pt x="2309" y="22115"/>
                </a:lnTo>
                <a:lnTo>
                  <a:pt x="9239" y="29305"/>
                </a:lnTo>
                <a:lnTo>
                  <a:pt x="11356" y="36108"/>
                </a:lnTo>
                <a:lnTo>
                  <a:pt x="39074" y="13985"/>
                </a:lnTo>
                <a:lnTo>
                  <a:pt x="33877" y="5102"/>
                </a:lnTo>
                <a:lnTo>
                  <a:pt x="31760" y="3401"/>
                </a:lnTo>
                <a:lnTo>
                  <a:pt x="26178" y="566"/>
                </a:lnTo>
                <a:lnTo>
                  <a:pt x="18286" y="0"/>
                </a:lnTo>
                <a:lnTo>
                  <a:pt x="9239" y="5102"/>
                </a:lnTo>
                <a:lnTo>
                  <a:pt x="2309" y="12282"/>
                </a:lnTo>
                <a:lnTo>
                  <a:pt x="0" y="171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94644" y="2499749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4" h="33655">
                <a:moveTo>
                  <a:pt x="0" y="33269"/>
                </a:moveTo>
                <a:lnTo>
                  <a:pt x="35417" y="16640"/>
                </a:lnTo>
                <a:lnTo>
                  <a:pt x="36957" y="9082"/>
                </a:lnTo>
                <a:lnTo>
                  <a:pt x="27910" y="2270"/>
                </a:lnTo>
                <a:lnTo>
                  <a:pt x="20018" y="0"/>
                </a:lnTo>
                <a:lnTo>
                  <a:pt x="14436" y="2270"/>
                </a:lnTo>
                <a:lnTo>
                  <a:pt x="12319" y="9082"/>
                </a:lnTo>
                <a:lnTo>
                  <a:pt x="5197" y="11161"/>
                </a:lnTo>
                <a:lnTo>
                  <a:pt x="1539" y="16640"/>
                </a:lnTo>
                <a:lnTo>
                  <a:pt x="192" y="24388"/>
                </a:lnTo>
                <a:lnTo>
                  <a:pt x="0" y="332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30319" y="2387813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4" h="41910">
                <a:moveTo>
                  <a:pt x="0" y="36313"/>
                </a:moveTo>
                <a:lnTo>
                  <a:pt x="9239" y="41415"/>
                </a:lnTo>
                <a:lnTo>
                  <a:pt x="18478" y="40848"/>
                </a:lnTo>
                <a:lnTo>
                  <a:pt x="27718" y="38014"/>
                </a:lnTo>
                <a:lnTo>
                  <a:pt x="36957" y="36313"/>
                </a:lnTo>
                <a:lnTo>
                  <a:pt x="38689" y="27233"/>
                </a:lnTo>
                <a:lnTo>
                  <a:pt x="41577" y="18156"/>
                </a:lnTo>
                <a:lnTo>
                  <a:pt x="42154" y="9079"/>
                </a:lnTo>
                <a:lnTo>
                  <a:pt x="36957" y="0"/>
                </a:lnTo>
                <a:lnTo>
                  <a:pt x="12319" y="0"/>
                </a:lnTo>
                <a:lnTo>
                  <a:pt x="5197" y="9079"/>
                </a:lnTo>
                <a:lnTo>
                  <a:pt x="1539" y="18156"/>
                </a:lnTo>
                <a:lnTo>
                  <a:pt x="192" y="27233"/>
                </a:lnTo>
                <a:lnTo>
                  <a:pt x="0" y="3631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060796" y="226983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0" y="31191"/>
                </a:moveTo>
                <a:lnTo>
                  <a:pt x="5197" y="33269"/>
                </a:lnTo>
                <a:lnTo>
                  <a:pt x="9046" y="40081"/>
                </a:lnTo>
                <a:lnTo>
                  <a:pt x="17516" y="42352"/>
                </a:lnTo>
                <a:lnTo>
                  <a:pt x="25985" y="40081"/>
                </a:lnTo>
                <a:lnTo>
                  <a:pt x="29835" y="33269"/>
                </a:lnTo>
                <a:lnTo>
                  <a:pt x="36957" y="24388"/>
                </a:lnTo>
                <a:lnTo>
                  <a:pt x="40614" y="16640"/>
                </a:lnTo>
                <a:lnTo>
                  <a:pt x="41962" y="11161"/>
                </a:lnTo>
                <a:lnTo>
                  <a:pt x="42154" y="9082"/>
                </a:lnTo>
                <a:lnTo>
                  <a:pt x="32915" y="2270"/>
                </a:lnTo>
                <a:lnTo>
                  <a:pt x="23675" y="0"/>
                </a:lnTo>
                <a:lnTo>
                  <a:pt x="14436" y="2270"/>
                </a:lnTo>
                <a:lnTo>
                  <a:pt x="5197" y="9082"/>
                </a:lnTo>
                <a:lnTo>
                  <a:pt x="3464" y="17963"/>
                </a:lnTo>
                <a:lnTo>
                  <a:pt x="577" y="25711"/>
                </a:lnTo>
                <a:lnTo>
                  <a:pt x="0" y="3119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77827" y="790520"/>
            <a:ext cx="55880" cy="65405"/>
          </a:xfrm>
          <a:custGeom>
            <a:avLst/>
            <a:gdLst/>
            <a:ahLst/>
            <a:cxnLst/>
            <a:rect l="l" t="t" r="r" b="b"/>
            <a:pathLst>
              <a:path w="55879" h="65405">
                <a:moveTo>
                  <a:pt x="0" y="46863"/>
                </a:moveTo>
                <a:lnTo>
                  <a:pt x="2309" y="56500"/>
                </a:lnTo>
                <a:lnTo>
                  <a:pt x="9239" y="60468"/>
                </a:lnTo>
                <a:lnTo>
                  <a:pt x="18478" y="65192"/>
                </a:lnTo>
                <a:lnTo>
                  <a:pt x="27718" y="61980"/>
                </a:lnTo>
                <a:lnTo>
                  <a:pt x="36957" y="51965"/>
                </a:lnTo>
                <a:lnTo>
                  <a:pt x="46196" y="36281"/>
                </a:lnTo>
                <a:lnTo>
                  <a:pt x="53126" y="25510"/>
                </a:lnTo>
                <a:lnTo>
                  <a:pt x="55436" y="13605"/>
                </a:lnTo>
                <a:lnTo>
                  <a:pt x="53126" y="3968"/>
                </a:lnTo>
                <a:lnTo>
                  <a:pt x="46196" y="0"/>
                </a:lnTo>
                <a:lnTo>
                  <a:pt x="42154" y="377"/>
                </a:lnTo>
                <a:lnTo>
                  <a:pt x="32337" y="3023"/>
                </a:lnTo>
                <a:lnTo>
                  <a:pt x="20211" y="10204"/>
                </a:lnTo>
                <a:lnTo>
                  <a:pt x="9239" y="24187"/>
                </a:lnTo>
                <a:lnTo>
                  <a:pt x="2309" y="34958"/>
                </a:lnTo>
                <a:lnTo>
                  <a:pt x="0" y="4686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01182" y="604322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79" h="70484">
                <a:moveTo>
                  <a:pt x="0" y="51655"/>
                </a:moveTo>
                <a:lnTo>
                  <a:pt x="2309" y="61292"/>
                </a:lnTo>
                <a:lnTo>
                  <a:pt x="9239" y="65260"/>
                </a:lnTo>
                <a:lnTo>
                  <a:pt x="13281" y="69984"/>
                </a:lnTo>
                <a:lnTo>
                  <a:pt x="46196" y="41073"/>
                </a:lnTo>
                <a:lnTo>
                  <a:pt x="55436" y="18397"/>
                </a:lnTo>
                <a:lnTo>
                  <a:pt x="53126" y="8760"/>
                </a:lnTo>
                <a:lnTo>
                  <a:pt x="46196" y="4792"/>
                </a:lnTo>
                <a:lnTo>
                  <a:pt x="42154" y="0"/>
                </a:lnTo>
                <a:lnTo>
                  <a:pt x="32337" y="3219"/>
                </a:lnTo>
                <a:lnTo>
                  <a:pt x="20211" y="13272"/>
                </a:lnTo>
                <a:lnTo>
                  <a:pt x="9239" y="28979"/>
                </a:lnTo>
                <a:lnTo>
                  <a:pt x="2309" y="39750"/>
                </a:lnTo>
                <a:lnTo>
                  <a:pt x="0" y="5165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24538" y="415453"/>
            <a:ext cx="55880" cy="73025"/>
          </a:xfrm>
          <a:custGeom>
            <a:avLst/>
            <a:gdLst/>
            <a:ahLst/>
            <a:cxnLst/>
            <a:rect l="l" t="t" r="r" b="b"/>
            <a:pathLst>
              <a:path w="55879" h="73025">
                <a:moveTo>
                  <a:pt x="0" y="52910"/>
                </a:moveTo>
                <a:lnTo>
                  <a:pt x="2309" y="63303"/>
                </a:lnTo>
                <a:lnTo>
                  <a:pt x="9239" y="72562"/>
                </a:lnTo>
                <a:lnTo>
                  <a:pt x="13281" y="70294"/>
                </a:lnTo>
                <a:lnTo>
                  <a:pt x="46196" y="36281"/>
                </a:lnTo>
                <a:lnTo>
                  <a:pt x="55436" y="13605"/>
                </a:lnTo>
                <a:lnTo>
                  <a:pt x="53126" y="3968"/>
                </a:lnTo>
                <a:lnTo>
                  <a:pt x="46196" y="0"/>
                </a:lnTo>
                <a:lnTo>
                  <a:pt x="42154" y="2078"/>
                </a:lnTo>
                <a:lnTo>
                  <a:pt x="9239" y="24187"/>
                </a:lnTo>
                <a:lnTo>
                  <a:pt x="0" y="529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2" name="object 1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47848" y="209698"/>
            <a:ext cx="63589" cy="75585"/>
          </a:xfrm>
          <a:prstGeom prst="rect">
            <a:avLst/>
          </a:prstGeom>
        </p:spPr>
      </p:pic>
      <p:sp>
        <p:nvSpPr>
          <p:cNvPr id="183" name="object 183"/>
          <p:cNvSpPr/>
          <p:nvPr/>
        </p:nvSpPr>
        <p:spPr>
          <a:xfrm>
            <a:off x="3783523" y="3943"/>
            <a:ext cx="55880" cy="75565"/>
          </a:xfrm>
          <a:custGeom>
            <a:avLst/>
            <a:gdLst/>
            <a:ahLst/>
            <a:cxnLst/>
            <a:rect l="l" t="t" r="r" b="b"/>
            <a:pathLst>
              <a:path w="55879" h="75565">
                <a:moveTo>
                  <a:pt x="0" y="59118"/>
                </a:moveTo>
                <a:lnTo>
                  <a:pt x="2312" y="68755"/>
                </a:lnTo>
                <a:lnTo>
                  <a:pt x="9251" y="72723"/>
                </a:lnTo>
                <a:lnTo>
                  <a:pt x="13299" y="75558"/>
                </a:lnTo>
                <a:lnTo>
                  <a:pt x="23129" y="68188"/>
                </a:lnTo>
                <a:lnTo>
                  <a:pt x="35271" y="54016"/>
                </a:lnTo>
                <a:lnTo>
                  <a:pt x="46258" y="36442"/>
                </a:lnTo>
                <a:lnTo>
                  <a:pt x="53197" y="25578"/>
                </a:lnTo>
                <a:lnTo>
                  <a:pt x="55510" y="13625"/>
                </a:lnTo>
                <a:lnTo>
                  <a:pt x="53197" y="3970"/>
                </a:lnTo>
                <a:lnTo>
                  <a:pt x="46258" y="0"/>
                </a:lnTo>
                <a:lnTo>
                  <a:pt x="42210" y="2270"/>
                </a:lnTo>
                <a:lnTo>
                  <a:pt x="32380" y="9090"/>
                </a:lnTo>
                <a:lnTo>
                  <a:pt x="20238" y="20476"/>
                </a:lnTo>
                <a:lnTo>
                  <a:pt x="9251" y="36442"/>
                </a:lnTo>
                <a:lnTo>
                  <a:pt x="2312" y="47213"/>
                </a:lnTo>
                <a:lnTo>
                  <a:pt x="0" y="591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40462" y="290815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093"/>
                </a:lnTo>
                <a:lnTo>
                  <a:pt x="12319" y="12093"/>
                </a:lnTo>
                <a:lnTo>
                  <a:pt x="0" y="1209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5578" y="2896041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0" y="0"/>
                </a:moveTo>
                <a:lnTo>
                  <a:pt x="0" y="12109"/>
                </a:lnTo>
                <a:lnTo>
                  <a:pt x="12319" y="24203"/>
                </a:lnTo>
                <a:lnTo>
                  <a:pt x="14051" y="22313"/>
                </a:lnTo>
                <a:lnTo>
                  <a:pt x="16938" y="18156"/>
                </a:lnTo>
                <a:lnTo>
                  <a:pt x="17516" y="13999"/>
                </a:lnTo>
                <a:lnTo>
                  <a:pt x="12319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0529" y="2871837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0" y="0"/>
                </a:moveTo>
                <a:lnTo>
                  <a:pt x="0" y="24203"/>
                </a:lnTo>
                <a:lnTo>
                  <a:pt x="12319" y="24203"/>
                </a:lnTo>
                <a:lnTo>
                  <a:pt x="14051" y="22313"/>
                </a:lnTo>
                <a:lnTo>
                  <a:pt x="16938" y="18156"/>
                </a:lnTo>
                <a:lnTo>
                  <a:pt x="17516" y="13999"/>
                </a:lnTo>
                <a:lnTo>
                  <a:pt x="12319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3161" y="2823446"/>
            <a:ext cx="25400" cy="36830"/>
          </a:xfrm>
          <a:custGeom>
            <a:avLst/>
            <a:gdLst/>
            <a:ahLst/>
            <a:cxnLst/>
            <a:rect l="l" t="t" r="r" b="b"/>
            <a:pathLst>
              <a:path w="25400" h="36830">
                <a:moveTo>
                  <a:pt x="0" y="0"/>
                </a:moveTo>
                <a:lnTo>
                  <a:pt x="0" y="24187"/>
                </a:lnTo>
                <a:lnTo>
                  <a:pt x="12319" y="36297"/>
                </a:lnTo>
                <a:lnTo>
                  <a:pt x="19536" y="29107"/>
                </a:lnTo>
                <a:lnTo>
                  <a:pt x="23242" y="24189"/>
                </a:lnTo>
                <a:lnTo>
                  <a:pt x="24607" y="19274"/>
                </a:lnTo>
                <a:lnTo>
                  <a:pt x="24802" y="12093"/>
                </a:lnTo>
                <a:lnTo>
                  <a:pt x="22659" y="10204"/>
                </a:lnTo>
                <a:lnTo>
                  <a:pt x="17020" y="6046"/>
                </a:lnTo>
                <a:lnTo>
                  <a:pt x="9072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50760" y="2775039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4" h="36830">
                <a:moveTo>
                  <a:pt x="0" y="15312"/>
                </a:moveTo>
                <a:lnTo>
                  <a:pt x="5197" y="24203"/>
                </a:lnTo>
                <a:lnTo>
                  <a:pt x="17516" y="36297"/>
                </a:lnTo>
                <a:lnTo>
                  <a:pt x="24638" y="29116"/>
                </a:lnTo>
                <a:lnTo>
                  <a:pt x="28295" y="24201"/>
                </a:lnTo>
                <a:lnTo>
                  <a:pt x="29642" y="19283"/>
                </a:lnTo>
                <a:lnTo>
                  <a:pt x="29835" y="12093"/>
                </a:lnTo>
                <a:lnTo>
                  <a:pt x="27718" y="5102"/>
                </a:lnTo>
                <a:lnTo>
                  <a:pt x="22135" y="1511"/>
                </a:lnTo>
                <a:lnTo>
                  <a:pt x="14243" y="188"/>
                </a:lnTo>
                <a:lnTo>
                  <a:pt x="5197" y="0"/>
                </a:lnTo>
                <a:lnTo>
                  <a:pt x="3464" y="2078"/>
                </a:lnTo>
                <a:lnTo>
                  <a:pt x="577" y="7560"/>
                </a:lnTo>
                <a:lnTo>
                  <a:pt x="0" y="15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11073" y="271453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0" y="15312"/>
                </a:moveTo>
                <a:lnTo>
                  <a:pt x="5197" y="24203"/>
                </a:lnTo>
                <a:lnTo>
                  <a:pt x="7314" y="31195"/>
                </a:lnTo>
                <a:lnTo>
                  <a:pt x="12896" y="34785"/>
                </a:lnTo>
                <a:lnTo>
                  <a:pt x="20788" y="36108"/>
                </a:lnTo>
                <a:lnTo>
                  <a:pt x="29835" y="36297"/>
                </a:lnTo>
                <a:lnTo>
                  <a:pt x="31567" y="29116"/>
                </a:lnTo>
                <a:lnTo>
                  <a:pt x="34455" y="24201"/>
                </a:lnTo>
                <a:lnTo>
                  <a:pt x="35032" y="19283"/>
                </a:lnTo>
                <a:lnTo>
                  <a:pt x="29835" y="12093"/>
                </a:lnTo>
                <a:lnTo>
                  <a:pt x="27718" y="5102"/>
                </a:lnTo>
                <a:lnTo>
                  <a:pt x="22135" y="1511"/>
                </a:lnTo>
                <a:lnTo>
                  <a:pt x="14243" y="188"/>
                </a:lnTo>
                <a:lnTo>
                  <a:pt x="5197" y="0"/>
                </a:lnTo>
                <a:lnTo>
                  <a:pt x="3464" y="2078"/>
                </a:lnTo>
                <a:lnTo>
                  <a:pt x="577" y="7560"/>
                </a:lnTo>
                <a:lnTo>
                  <a:pt x="0" y="15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64264" y="2641927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4" h="36830">
                <a:moveTo>
                  <a:pt x="0" y="24203"/>
                </a:moveTo>
                <a:lnTo>
                  <a:pt x="9046" y="31195"/>
                </a:lnTo>
                <a:lnTo>
                  <a:pt x="16938" y="34785"/>
                </a:lnTo>
                <a:lnTo>
                  <a:pt x="22520" y="36108"/>
                </a:lnTo>
                <a:lnTo>
                  <a:pt x="24638" y="36297"/>
                </a:lnTo>
                <a:lnTo>
                  <a:pt x="33492" y="34218"/>
                </a:lnTo>
                <a:lnTo>
                  <a:pt x="40037" y="28738"/>
                </a:lnTo>
                <a:lnTo>
                  <a:pt x="41962" y="20991"/>
                </a:lnTo>
                <a:lnTo>
                  <a:pt x="36957" y="12109"/>
                </a:lnTo>
                <a:lnTo>
                  <a:pt x="34840" y="5108"/>
                </a:lnTo>
                <a:lnTo>
                  <a:pt x="29257" y="1513"/>
                </a:lnTo>
                <a:lnTo>
                  <a:pt x="21365" y="189"/>
                </a:lnTo>
                <a:lnTo>
                  <a:pt x="12319" y="0"/>
                </a:lnTo>
                <a:lnTo>
                  <a:pt x="5197" y="8890"/>
                </a:lnTo>
                <a:lnTo>
                  <a:pt x="1539" y="16643"/>
                </a:lnTo>
                <a:lnTo>
                  <a:pt x="192" y="22124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15338" y="2564224"/>
            <a:ext cx="46355" cy="38735"/>
          </a:xfrm>
          <a:custGeom>
            <a:avLst/>
            <a:gdLst/>
            <a:ahLst/>
            <a:cxnLst/>
            <a:rect l="l" t="t" r="r" b="b"/>
            <a:pathLst>
              <a:path w="46355" h="38735">
                <a:moveTo>
                  <a:pt x="0" y="12669"/>
                </a:moveTo>
                <a:lnTo>
                  <a:pt x="2309" y="20421"/>
                </a:lnTo>
                <a:lnTo>
                  <a:pt x="9239" y="29312"/>
                </a:lnTo>
                <a:lnTo>
                  <a:pt x="11356" y="36115"/>
                </a:lnTo>
                <a:lnTo>
                  <a:pt x="16938" y="38382"/>
                </a:lnTo>
                <a:lnTo>
                  <a:pt x="24830" y="36115"/>
                </a:lnTo>
                <a:lnTo>
                  <a:pt x="33877" y="29312"/>
                </a:lnTo>
                <a:lnTo>
                  <a:pt x="40999" y="27231"/>
                </a:lnTo>
                <a:lnTo>
                  <a:pt x="44656" y="21745"/>
                </a:lnTo>
                <a:lnTo>
                  <a:pt x="46004" y="13992"/>
                </a:lnTo>
                <a:lnTo>
                  <a:pt x="46196" y="5108"/>
                </a:lnTo>
                <a:lnTo>
                  <a:pt x="36957" y="3405"/>
                </a:lnTo>
                <a:lnTo>
                  <a:pt x="27718" y="567"/>
                </a:lnTo>
                <a:lnTo>
                  <a:pt x="18478" y="0"/>
                </a:lnTo>
                <a:lnTo>
                  <a:pt x="9239" y="5108"/>
                </a:lnTo>
                <a:lnTo>
                  <a:pt x="2309" y="7187"/>
                </a:lnTo>
                <a:lnTo>
                  <a:pt x="0" y="126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60252" y="2475545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5" h="42544">
                <a:moveTo>
                  <a:pt x="0" y="33286"/>
                </a:moveTo>
                <a:lnTo>
                  <a:pt x="9239" y="40088"/>
                </a:lnTo>
                <a:lnTo>
                  <a:pt x="18478" y="42356"/>
                </a:lnTo>
                <a:lnTo>
                  <a:pt x="27718" y="40088"/>
                </a:lnTo>
                <a:lnTo>
                  <a:pt x="36957" y="33286"/>
                </a:lnTo>
                <a:lnTo>
                  <a:pt x="43979" y="31204"/>
                </a:lnTo>
                <a:lnTo>
                  <a:pt x="46319" y="25719"/>
                </a:lnTo>
                <a:lnTo>
                  <a:pt x="43979" y="17966"/>
                </a:lnTo>
                <a:lnTo>
                  <a:pt x="36957" y="9082"/>
                </a:lnTo>
                <a:lnTo>
                  <a:pt x="34840" y="2270"/>
                </a:lnTo>
                <a:lnTo>
                  <a:pt x="29257" y="0"/>
                </a:lnTo>
                <a:lnTo>
                  <a:pt x="21365" y="2270"/>
                </a:lnTo>
                <a:lnTo>
                  <a:pt x="12319" y="9082"/>
                </a:lnTo>
                <a:lnTo>
                  <a:pt x="5197" y="11161"/>
                </a:lnTo>
                <a:lnTo>
                  <a:pt x="1539" y="16643"/>
                </a:lnTo>
                <a:lnTo>
                  <a:pt x="192" y="24395"/>
                </a:lnTo>
                <a:lnTo>
                  <a:pt x="0" y="3328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03241" y="2378743"/>
            <a:ext cx="47625" cy="45720"/>
          </a:xfrm>
          <a:custGeom>
            <a:avLst/>
            <a:gdLst/>
            <a:ahLst/>
            <a:cxnLst/>
            <a:rect l="l" t="t" r="r" b="b"/>
            <a:pathLst>
              <a:path w="47625" h="45719">
                <a:moveTo>
                  <a:pt x="0" y="29492"/>
                </a:moveTo>
                <a:lnTo>
                  <a:pt x="5004" y="33273"/>
                </a:lnTo>
                <a:lnTo>
                  <a:pt x="8854" y="40274"/>
                </a:lnTo>
                <a:lnTo>
                  <a:pt x="17323" y="43870"/>
                </a:lnTo>
                <a:lnTo>
                  <a:pt x="25793" y="45194"/>
                </a:lnTo>
                <a:lnTo>
                  <a:pt x="29642" y="45383"/>
                </a:lnTo>
                <a:lnTo>
                  <a:pt x="38592" y="36303"/>
                </a:lnTo>
                <a:lnTo>
                  <a:pt x="45185" y="27227"/>
                </a:lnTo>
                <a:lnTo>
                  <a:pt x="47128" y="18150"/>
                </a:lnTo>
                <a:lnTo>
                  <a:pt x="42126" y="9070"/>
                </a:lnTo>
                <a:lnTo>
                  <a:pt x="38250" y="2267"/>
                </a:lnTo>
                <a:lnTo>
                  <a:pt x="29725" y="0"/>
                </a:lnTo>
                <a:lnTo>
                  <a:pt x="21199" y="2267"/>
                </a:lnTo>
                <a:lnTo>
                  <a:pt x="17323" y="9070"/>
                </a:lnTo>
                <a:lnTo>
                  <a:pt x="8469" y="12852"/>
                </a:lnTo>
                <a:lnTo>
                  <a:pt x="1924" y="21172"/>
                </a:lnTo>
                <a:lnTo>
                  <a:pt x="0" y="294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43920" y="2278921"/>
            <a:ext cx="42545" cy="45720"/>
          </a:xfrm>
          <a:custGeom>
            <a:avLst/>
            <a:gdLst/>
            <a:ahLst/>
            <a:cxnLst/>
            <a:rect l="l" t="t" r="r" b="b"/>
            <a:pathLst>
              <a:path w="42544" h="45719">
                <a:moveTo>
                  <a:pt x="0" y="36297"/>
                </a:moveTo>
                <a:lnTo>
                  <a:pt x="9241" y="43100"/>
                </a:lnTo>
                <a:lnTo>
                  <a:pt x="18499" y="45367"/>
                </a:lnTo>
                <a:lnTo>
                  <a:pt x="27787" y="43100"/>
                </a:lnTo>
                <a:lnTo>
                  <a:pt x="37121" y="36297"/>
                </a:lnTo>
                <a:lnTo>
                  <a:pt x="38854" y="27406"/>
                </a:lnTo>
                <a:lnTo>
                  <a:pt x="41741" y="19654"/>
                </a:lnTo>
                <a:lnTo>
                  <a:pt x="42318" y="14172"/>
                </a:lnTo>
                <a:lnTo>
                  <a:pt x="37121" y="12093"/>
                </a:lnTo>
                <a:lnTo>
                  <a:pt x="34978" y="5102"/>
                </a:lnTo>
                <a:lnTo>
                  <a:pt x="29340" y="1511"/>
                </a:lnTo>
                <a:lnTo>
                  <a:pt x="21391" y="188"/>
                </a:lnTo>
                <a:lnTo>
                  <a:pt x="12319" y="0"/>
                </a:lnTo>
                <a:lnTo>
                  <a:pt x="5197" y="9070"/>
                </a:lnTo>
                <a:lnTo>
                  <a:pt x="1539" y="18142"/>
                </a:lnTo>
                <a:lnTo>
                  <a:pt x="192" y="27217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4398" y="2173037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4">
                <a:moveTo>
                  <a:pt x="0" y="29492"/>
                </a:moveTo>
                <a:lnTo>
                  <a:pt x="5197" y="33273"/>
                </a:lnTo>
                <a:lnTo>
                  <a:pt x="9241" y="40076"/>
                </a:lnTo>
                <a:lnTo>
                  <a:pt x="19076" y="42344"/>
                </a:lnTo>
                <a:lnTo>
                  <a:pt x="31252" y="40076"/>
                </a:lnTo>
                <a:lnTo>
                  <a:pt x="42318" y="33273"/>
                </a:lnTo>
                <a:lnTo>
                  <a:pt x="44051" y="24390"/>
                </a:lnTo>
                <a:lnTo>
                  <a:pt x="46938" y="16636"/>
                </a:lnTo>
                <a:lnTo>
                  <a:pt x="47515" y="11151"/>
                </a:lnTo>
                <a:lnTo>
                  <a:pt x="42318" y="9070"/>
                </a:lnTo>
                <a:lnTo>
                  <a:pt x="38250" y="2267"/>
                </a:lnTo>
                <a:lnTo>
                  <a:pt x="577" y="21172"/>
                </a:lnTo>
                <a:lnTo>
                  <a:pt x="0" y="294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91429" y="742145"/>
            <a:ext cx="55880" cy="65405"/>
          </a:xfrm>
          <a:custGeom>
            <a:avLst/>
            <a:gdLst/>
            <a:ahLst/>
            <a:cxnLst/>
            <a:rect l="l" t="t" r="r" b="b"/>
            <a:pathLst>
              <a:path w="55880" h="65404">
                <a:moveTo>
                  <a:pt x="0" y="46863"/>
                </a:moveTo>
                <a:lnTo>
                  <a:pt x="2309" y="56500"/>
                </a:lnTo>
                <a:lnTo>
                  <a:pt x="9239" y="60468"/>
                </a:lnTo>
                <a:lnTo>
                  <a:pt x="13307" y="65192"/>
                </a:lnTo>
                <a:lnTo>
                  <a:pt x="46361" y="36281"/>
                </a:lnTo>
                <a:lnTo>
                  <a:pt x="55600" y="13605"/>
                </a:lnTo>
                <a:lnTo>
                  <a:pt x="53290" y="3968"/>
                </a:lnTo>
                <a:lnTo>
                  <a:pt x="46361" y="0"/>
                </a:lnTo>
                <a:lnTo>
                  <a:pt x="37095" y="377"/>
                </a:lnTo>
                <a:lnTo>
                  <a:pt x="27800" y="3023"/>
                </a:lnTo>
                <a:lnTo>
                  <a:pt x="18504" y="10204"/>
                </a:lnTo>
                <a:lnTo>
                  <a:pt x="9239" y="24187"/>
                </a:lnTo>
                <a:lnTo>
                  <a:pt x="2309" y="34958"/>
                </a:lnTo>
                <a:lnTo>
                  <a:pt x="0" y="4686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11704" y="560578"/>
            <a:ext cx="54610" cy="73025"/>
          </a:xfrm>
          <a:custGeom>
            <a:avLst/>
            <a:gdLst/>
            <a:ahLst/>
            <a:cxnLst/>
            <a:rect l="l" t="t" r="r" b="b"/>
            <a:pathLst>
              <a:path w="54610" h="73025">
                <a:moveTo>
                  <a:pt x="0" y="72723"/>
                </a:moveTo>
                <a:lnTo>
                  <a:pt x="36957" y="48536"/>
                </a:lnTo>
                <a:lnTo>
                  <a:pt x="54442" y="4159"/>
                </a:lnTo>
                <a:lnTo>
                  <a:pt x="49440" y="0"/>
                </a:lnTo>
                <a:lnTo>
                  <a:pt x="12319" y="24187"/>
                </a:lnTo>
                <a:lnTo>
                  <a:pt x="192" y="63461"/>
                </a:lnTo>
                <a:lnTo>
                  <a:pt x="0" y="727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30055" y="367078"/>
            <a:ext cx="59690" cy="77470"/>
          </a:xfrm>
          <a:custGeom>
            <a:avLst/>
            <a:gdLst/>
            <a:ahLst/>
            <a:cxnLst/>
            <a:rect l="l" t="t" r="r" b="b"/>
            <a:pathLst>
              <a:path w="59689" h="77470">
                <a:moveTo>
                  <a:pt x="0" y="68594"/>
                </a:moveTo>
                <a:lnTo>
                  <a:pt x="5004" y="72562"/>
                </a:lnTo>
                <a:lnTo>
                  <a:pt x="14244" y="77286"/>
                </a:lnTo>
                <a:lnTo>
                  <a:pt x="23483" y="74074"/>
                </a:lnTo>
                <a:lnTo>
                  <a:pt x="50839" y="32312"/>
                </a:lnTo>
                <a:lnTo>
                  <a:pt x="59355" y="9259"/>
                </a:lnTo>
                <a:lnTo>
                  <a:pt x="54281" y="0"/>
                </a:lnTo>
                <a:lnTo>
                  <a:pt x="45041" y="2267"/>
                </a:lnTo>
                <a:lnTo>
                  <a:pt x="35802" y="9070"/>
                </a:lnTo>
                <a:lnTo>
                  <a:pt x="26563" y="20408"/>
                </a:lnTo>
                <a:lnTo>
                  <a:pt x="17323" y="36281"/>
                </a:lnTo>
                <a:lnTo>
                  <a:pt x="8469" y="47052"/>
                </a:lnTo>
                <a:lnTo>
                  <a:pt x="1924" y="58956"/>
                </a:lnTo>
                <a:lnTo>
                  <a:pt x="0" y="685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58416" y="173417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0" y="72562"/>
                </a:moveTo>
                <a:lnTo>
                  <a:pt x="11164" y="77286"/>
                </a:lnTo>
                <a:lnTo>
                  <a:pt x="24638" y="74074"/>
                </a:lnTo>
                <a:lnTo>
                  <a:pt x="38112" y="64059"/>
                </a:lnTo>
                <a:lnTo>
                  <a:pt x="49276" y="48374"/>
                </a:lnTo>
                <a:lnTo>
                  <a:pt x="56252" y="30612"/>
                </a:lnTo>
                <a:lnTo>
                  <a:pt x="58577" y="15117"/>
                </a:lnTo>
                <a:lnTo>
                  <a:pt x="56252" y="4157"/>
                </a:lnTo>
                <a:lnTo>
                  <a:pt x="49276" y="0"/>
                </a:lnTo>
                <a:lnTo>
                  <a:pt x="40037" y="2267"/>
                </a:lnTo>
                <a:lnTo>
                  <a:pt x="30797" y="9070"/>
                </a:lnTo>
                <a:lnTo>
                  <a:pt x="21558" y="20408"/>
                </a:lnTo>
                <a:lnTo>
                  <a:pt x="12319" y="36281"/>
                </a:lnTo>
                <a:lnTo>
                  <a:pt x="5197" y="47052"/>
                </a:lnTo>
                <a:lnTo>
                  <a:pt x="1539" y="58956"/>
                </a:lnTo>
                <a:lnTo>
                  <a:pt x="192" y="68594"/>
                </a:lnTo>
                <a:lnTo>
                  <a:pt x="0" y="7256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84855" y="73"/>
            <a:ext cx="52705" cy="45085"/>
          </a:xfrm>
          <a:custGeom>
            <a:avLst/>
            <a:gdLst/>
            <a:ahLst/>
            <a:cxnLst/>
            <a:rect l="l" t="t" r="r" b="b"/>
            <a:pathLst>
              <a:path w="52704" h="45085">
                <a:moveTo>
                  <a:pt x="0" y="26626"/>
                </a:moveTo>
                <a:lnTo>
                  <a:pt x="2312" y="36318"/>
                </a:lnTo>
                <a:lnTo>
                  <a:pt x="9251" y="40312"/>
                </a:lnTo>
                <a:lnTo>
                  <a:pt x="13296" y="45033"/>
                </a:lnTo>
                <a:lnTo>
                  <a:pt x="23120" y="41803"/>
                </a:lnTo>
                <a:lnTo>
                  <a:pt x="35258" y="31740"/>
                </a:lnTo>
                <a:lnTo>
                  <a:pt x="46241" y="15963"/>
                </a:lnTo>
                <a:lnTo>
                  <a:pt x="52651" y="0"/>
                </a:lnTo>
                <a:lnTo>
                  <a:pt x="11974" y="0"/>
                </a:lnTo>
                <a:lnTo>
                  <a:pt x="9251" y="3869"/>
                </a:lnTo>
                <a:lnTo>
                  <a:pt x="2312" y="14666"/>
                </a:lnTo>
                <a:lnTo>
                  <a:pt x="0" y="2662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6547" y="26782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109"/>
                </a:lnTo>
                <a:lnTo>
                  <a:pt x="12319" y="12109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1499" y="267822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0" y="0"/>
                </a:moveTo>
                <a:lnTo>
                  <a:pt x="0" y="12109"/>
                </a:lnTo>
                <a:lnTo>
                  <a:pt x="12319" y="24203"/>
                </a:lnTo>
                <a:lnTo>
                  <a:pt x="24638" y="24203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1348" y="2666131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79" h="24764">
                <a:moveTo>
                  <a:pt x="0" y="5102"/>
                </a:moveTo>
                <a:lnTo>
                  <a:pt x="5266" y="12093"/>
                </a:lnTo>
                <a:lnTo>
                  <a:pt x="5266" y="24203"/>
                </a:lnTo>
                <a:lnTo>
                  <a:pt x="29904" y="24203"/>
                </a:lnTo>
                <a:lnTo>
                  <a:pt x="5266" y="0"/>
                </a:lnTo>
                <a:lnTo>
                  <a:pt x="3510" y="188"/>
                </a:lnTo>
                <a:lnTo>
                  <a:pt x="585" y="1511"/>
                </a:lnTo>
                <a:lnTo>
                  <a:pt x="0" y="51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4049" y="2629834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5" h="36830">
                <a:moveTo>
                  <a:pt x="0" y="17013"/>
                </a:moveTo>
                <a:lnTo>
                  <a:pt x="5197" y="24203"/>
                </a:lnTo>
                <a:lnTo>
                  <a:pt x="5197" y="36297"/>
                </a:lnTo>
                <a:lnTo>
                  <a:pt x="29835" y="36297"/>
                </a:lnTo>
                <a:lnTo>
                  <a:pt x="5197" y="0"/>
                </a:lnTo>
                <a:lnTo>
                  <a:pt x="3464" y="7180"/>
                </a:lnTo>
                <a:lnTo>
                  <a:pt x="577" y="12095"/>
                </a:lnTo>
                <a:lnTo>
                  <a:pt x="0" y="1701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9559" y="2593536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5" h="36830">
                <a:moveTo>
                  <a:pt x="0" y="24187"/>
                </a:moveTo>
                <a:lnTo>
                  <a:pt x="7314" y="31188"/>
                </a:lnTo>
                <a:lnTo>
                  <a:pt x="12319" y="34783"/>
                </a:lnTo>
                <a:lnTo>
                  <a:pt x="17323" y="36108"/>
                </a:lnTo>
                <a:lnTo>
                  <a:pt x="24638" y="36297"/>
                </a:lnTo>
                <a:lnTo>
                  <a:pt x="31760" y="34216"/>
                </a:lnTo>
                <a:lnTo>
                  <a:pt x="35417" y="28730"/>
                </a:lnTo>
                <a:lnTo>
                  <a:pt x="36764" y="20977"/>
                </a:lnTo>
                <a:lnTo>
                  <a:pt x="36957" y="12093"/>
                </a:lnTo>
                <a:lnTo>
                  <a:pt x="29642" y="10204"/>
                </a:lnTo>
                <a:lnTo>
                  <a:pt x="19633" y="1889"/>
                </a:lnTo>
                <a:lnTo>
                  <a:pt x="12319" y="0"/>
                </a:lnTo>
                <a:lnTo>
                  <a:pt x="5197" y="7180"/>
                </a:lnTo>
                <a:lnTo>
                  <a:pt x="1539" y="12093"/>
                </a:lnTo>
                <a:lnTo>
                  <a:pt x="192" y="170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9872" y="2545129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5" h="41275">
                <a:moveTo>
                  <a:pt x="0" y="24203"/>
                </a:moveTo>
                <a:lnTo>
                  <a:pt x="9046" y="32898"/>
                </a:lnTo>
                <a:lnTo>
                  <a:pt x="16938" y="39326"/>
                </a:lnTo>
                <a:lnTo>
                  <a:pt x="22520" y="41217"/>
                </a:lnTo>
                <a:lnTo>
                  <a:pt x="24638" y="36297"/>
                </a:lnTo>
                <a:lnTo>
                  <a:pt x="31760" y="34218"/>
                </a:lnTo>
                <a:lnTo>
                  <a:pt x="35417" y="28736"/>
                </a:lnTo>
                <a:lnTo>
                  <a:pt x="36764" y="20984"/>
                </a:lnTo>
                <a:lnTo>
                  <a:pt x="36957" y="12093"/>
                </a:lnTo>
                <a:lnTo>
                  <a:pt x="34840" y="5102"/>
                </a:lnTo>
                <a:lnTo>
                  <a:pt x="29257" y="1511"/>
                </a:lnTo>
                <a:lnTo>
                  <a:pt x="21365" y="188"/>
                </a:lnTo>
                <a:lnTo>
                  <a:pt x="12319" y="0"/>
                </a:lnTo>
                <a:lnTo>
                  <a:pt x="5197" y="7180"/>
                </a:lnTo>
                <a:lnTo>
                  <a:pt x="1539" y="12095"/>
                </a:lnTo>
                <a:lnTo>
                  <a:pt x="192" y="17013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85180" y="2484628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4" h="41910">
                <a:moveTo>
                  <a:pt x="0" y="27224"/>
                </a:moveTo>
                <a:lnTo>
                  <a:pt x="5004" y="36297"/>
                </a:lnTo>
                <a:lnTo>
                  <a:pt x="7124" y="37998"/>
                </a:lnTo>
                <a:lnTo>
                  <a:pt x="12724" y="40832"/>
                </a:lnTo>
                <a:lnTo>
                  <a:pt x="20665" y="41399"/>
                </a:lnTo>
                <a:lnTo>
                  <a:pt x="29807" y="36297"/>
                </a:lnTo>
                <a:lnTo>
                  <a:pt x="36929" y="34218"/>
                </a:lnTo>
                <a:lnTo>
                  <a:pt x="40586" y="28736"/>
                </a:lnTo>
                <a:lnTo>
                  <a:pt x="41933" y="20984"/>
                </a:lnTo>
                <a:lnTo>
                  <a:pt x="42126" y="12093"/>
                </a:lnTo>
                <a:lnTo>
                  <a:pt x="33053" y="5102"/>
                </a:lnTo>
                <a:lnTo>
                  <a:pt x="25105" y="1511"/>
                </a:lnTo>
                <a:lnTo>
                  <a:pt x="19466" y="188"/>
                </a:lnTo>
                <a:lnTo>
                  <a:pt x="17323" y="0"/>
                </a:lnTo>
                <a:lnTo>
                  <a:pt x="8469" y="9072"/>
                </a:lnTo>
                <a:lnTo>
                  <a:pt x="1924" y="18148"/>
                </a:lnTo>
                <a:lnTo>
                  <a:pt x="0" y="2722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38179" y="2419207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4" h="41275">
                <a:moveTo>
                  <a:pt x="0" y="29107"/>
                </a:moveTo>
                <a:lnTo>
                  <a:pt x="9141" y="36108"/>
                </a:lnTo>
                <a:lnTo>
                  <a:pt x="17082" y="39703"/>
                </a:lnTo>
                <a:lnTo>
                  <a:pt x="22682" y="41028"/>
                </a:lnTo>
                <a:lnTo>
                  <a:pt x="24802" y="41217"/>
                </a:lnTo>
                <a:lnTo>
                  <a:pt x="33656" y="32326"/>
                </a:lnTo>
                <a:lnTo>
                  <a:pt x="40201" y="24574"/>
                </a:lnTo>
                <a:lnTo>
                  <a:pt x="42126" y="19092"/>
                </a:lnTo>
                <a:lnTo>
                  <a:pt x="37121" y="17013"/>
                </a:lnTo>
                <a:lnTo>
                  <a:pt x="35004" y="8318"/>
                </a:lnTo>
                <a:lnTo>
                  <a:pt x="29422" y="1890"/>
                </a:lnTo>
                <a:lnTo>
                  <a:pt x="21530" y="0"/>
                </a:lnTo>
                <a:lnTo>
                  <a:pt x="12483" y="4919"/>
                </a:lnTo>
                <a:lnTo>
                  <a:pt x="5266" y="6998"/>
                </a:lnTo>
                <a:lnTo>
                  <a:pt x="1560" y="12478"/>
                </a:lnTo>
                <a:lnTo>
                  <a:pt x="195" y="20226"/>
                </a:lnTo>
                <a:lnTo>
                  <a:pt x="0" y="291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81263" y="2339422"/>
            <a:ext cx="47625" cy="48895"/>
          </a:xfrm>
          <a:custGeom>
            <a:avLst/>
            <a:gdLst/>
            <a:ahLst/>
            <a:cxnLst/>
            <a:rect l="l" t="t" r="r" b="b"/>
            <a:pathLst>
              <a:path w="47625" h="48894">
                <a:moveTo>
                  <a:pt x="0" y="27217"/>
                </a:moveTo>
                <a:lnTo>
                  <a:pt x="5073" y="36297"/>
                </a:lnTo>
                <a:lnTo>
                  <a:pt x="7191" y="43289"/>
                </a:lnTo>
                <a:lnTo>
                  <a:pt x="12773" y="46879"/>
                </a:lnTo>
                <a:lnTo>
                  <a:pt x="20665" y="48202"/>
                </a:lnTo>
                <a:lnTo>
                  <a:pt x="29712" y="48391"/>
                </a:lnTo>
                <a:lnTo>
                  <a:pt x="38566" y="39318"/>
                </a:lnTo>
                <a:lnTo>
                  <a:pt x="45111" y="30242"/>
                </a:lnTo>
                <a:lnTo>
                  <a:pt x="47035" y="21166"/>
                </a:lnTo>
                <a:lnTo>
                  <a:pt x="38181" y="5102"/>
                </a:lnTo>
                <a:lnTo>
                  <a:pt x="29712" y="1511"/>
                </a:lnTo>
                <a:lnTo>
                  <a:pt x="21242" y="188"/>
                </a:lnTo>
                <a:lnTo>
                  <a:pt x="17393" y="0"/>
                </a:lnTo>
                <a:lnTo>
                  <a:pt x="8515" y="9070"/>
                </a:lnTo>
                <a:lnTo>
                  <a:pt x="1932" y="18142"/>
                </a:lnTo>
                <a:lnTo>
                  <a:pt x="0" y="2721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22012" y="2254718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30" h="48894">
                <a:moveTo>
                  <a:pt x="0" y="36297"/>
                </a:moveTo>
                <a:lnTo>
                  <a:pt x="9239" y="43289"/>
                </a:lnTo>
                <a:lnTo>
                  <a:pt x="18478" y="46879"/>
                </a:lnTo>
                <a:lnTo>
                  <a:pt x="27718" y="48202"/>
                </a:lnTo>
                <a:lnTo>
                  <a:pt x="36957" y="48391"/>
                </a:lnTo>
                <a:lnTo>
                  <a:pt x="44079" y="39320"/>
                </a:lnTo>
                <a:lnTo>
                  <a:pt x="47736" y="30248"/>
                </a:lnTo>
                <a:lnTo>
                  <a:pt x="49084" y="21173"/>
                </a:lnTo>
                <a:lnTo>
                  <a:pt x="49276" y="12093"/>
                </a:lnTo>
                <a:lnTo>
                  <a:pt x="40037" y="5102"/>
                </a:lnTo>
                <a:lnTo>
                  <a:pt x="30797" y="1511"/>
                </a:lnTo>
                <a:lnTo>
                  <a:pt x="21558" y="188"/>
                </a:lnTo>
                <a:lnTo>
                  <a:pt x="12319" y="0"/>
                </a:lnTo>
                <a:lnTo>
                  <a:pt x="5197" y="9072"/>
                </a:lnTo>
                <a:lnTo>
                  <a:pt x="1539" y="18148"/>
                </a:lnTo>
                <a:lnTo>
                  <a:pt x="192" y="27224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57687" y="2160931"/>
            <a:ext cx="49530" cy="45720"/>
          </a:xfrm>
          <a:custGeom>
            <a:avLst/>
            <a:gdLst/>
            <a:ahLst/>
            <a:cxnLst/>
            <a:rect l="l" t="t" r="r" b="b"/>
            <a:pathLst>
              <a:path w="49530" h="45719">
                <a:moveTo>
                  <a:pt x="0" y="45379"/>
                </a:moveTo>
                <a:lnTo>
                  <a:pt x="44079" y="36306"/>
                </a:lnTo>
                <a:lnTo>
                  <a:pt x="49276" y="9082"/>
                </a:lnTo>
                <a:lnTo>
                  <a:pt x="40037" y="2270"/>
                </a:lnTo>
                <a:lnTo>
                  <a:pt x="30797" y="0"/>
                </a:lnTo>
                <a:lnTo>
                  <a:pt x="21558" y="2270"/>
                </a:lnTo>
                <a:lnTo>
                  <a:pt x="12319" y="9082"/>
                </a:lnTo>
                <a:lnTo>
                  <a:pt x="5197" y="13053"/>
                </a:lnTo>
                <a:lnTo>
                  <a:pt x="1539" y="22695"/>
                </a:lnTo>
                <a:lnTo>
                  <a:pt x="192" y="34606"/>
                </a:lnTo>
                <a:lnTo>
                  <a:pt x="0" y="4537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93361" y="2064129"/>
            <a:ext cx="49530" cy="45720"/>
          </a:xfrm>
          <a:custGeom>
            <a:avLst/>
            <a:gdLst/>
            <a:ahLst/>
            <a:cxnLst/>
            <a:rect l="l" t="t" r="r" b="b"/>
            <a:pathLst>
              <a:path w="49530" h="45719">
                <a:moveTo>
                  <a:pt x="0" y="33273"/>
                </a:moveTo>
                <a:lnTo>
                  <a:pt x="9239" y="40274"/>
                </a:lnTo>
                <a:lnTo>
                  <a:pt x="18478" y="43870"/>
                </a:lnTo>
                <a:lnTo>
                  <a:pt x="27718" y="45194"/>
                </a:lnTo>
                <a:lnTo>
                  <a:pt x="36957" y="45383"/>
                </a:lnTo>
                <a:lnTo>
                  <a:pt x="44079" y="34600"/>
                </a:lnTo>
                <a:lnTo>
                  <a:pt x="47736" y="22685"/>
                </a:lnTo>
                <a:lnTo>
                  <a:pt x="49084" y="13041"/>
                </a:lnTo>
                <a:lnTo>
                  <a:pt x="49276" y="9070"/>
                </a:lnTo>
                <a:lnTo>
                  <a:pt x="40037" y="2267"/>
                </a:lnTo>
                <a:lnTo>
                  <a:pt x="30797" y="0"/>
                </a:lnTo>
                <a:lnTo>
                  <a:pt x="21558" y="2267"/>
                </a:lnTo>
                <a:lnTo>
                  <a:pt x="12319" y="9070"/>
                </a:lnTo>
                <a:lnTo>
                  <a:pt x="5197" y="12852"/>
                </a:lnTo>
                <a:lnTo>
                  <a:pt x="1539" y="21172"/>
                </a:lnTo>
                <a:lnTo>
                  <a:pt x="192" y="29492"/>
                </a:lnTo>
                <a:lnTo>
                  <a:pt x="0" y="3327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105195" y="688857"/>
            <a:ext cx="55880" cy="65405"/>
          </a:xfrm>
          <a:custGeom>
            <a:avLst/>
            <a:gdLst/>
            <a:ahLst/>
            <a:cxnLst/>
            <a:rect l="l" t="t" r="r" b="b"/>
            <a:pathLst>
              <a:path w="55880" h="65404">
                <a:moveTo>
                  <a:pt x="0" y="45729"/>
                </a:moveTo>
                <a:lnTo>
                  <a:pt x="2309" y="56122"/>
                </a:lnTo>
                <a:lnTo>
                  <a:pt x="9239" y="65381"/>
                </a:lnTo>
                <a:lnTo>
                  <a:pt x="13281" y="65003"/>
                </a:lnTo>
                <a:lnTo>
                  <a:pt x="46196" y="41194"/>
                </a:lnTo>
                <a:lnTo>
                  <a:pt x="55436" y="18518"/>
                </a:lnTo>
                <a:lnTo>
                  <a:pt x="53126" y="8881"/>
                </a:lnTo>
                <a:lnTo>
                  <a:pt x="46196" y="4913"/>
                </a:lnTo>
                <a:lnTo>
                  <a:pt x="36957" y="0"/>
                </a:lnTo>
                <a:lnTo>
                  <a:pt x="27718" y="1889"/>
                </a:lnTo>
                <a:lnTo>
                  <a:pt x="18478" y="8314"/>
                </a:lnTo>
                <a:lnTo>
                  <a:pt x="9239" y="17006"/>
                </a:lnTo>
                <a:lnTo>
                  <a:pt x="2309" y="33068"/>
                </a:lnTo>
                <a:lnTo>
                  <a:pt x="0" y="4572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20396" y="507479"/>
            <a:ext cx="59690" cy="77470"/>
          </a:xfrm>
          <a:custGeom>
            <a:avLst/>
            <a:gdLst/>
            <a:ahLst/>
            <a:cxnLst/>
            <a:rect l="l" t="t" r="r" b="b"/>
            <a:pathLst>
              <a:path w="59689" h="77470">
                <a:moveTo>
                  <a:pt x="0" y="66326"/>
                </a:moveTo>
                <a:lnTo>
                  <a:pt x="5073" y="77286"/>
                </a:lnTo>
                <a:lnTo>
                  <a:pt x="14313" y="75207"/>
                </a:lnTo>
                <a:lnTo>
                  <a:pt x="23552" y="69727"/>
                </a:lnTo>
                <a:lnTo>
                  <a:pt x="50885" y="35336"/>
                </a:lnTo>
                <a:lnTo>
                  <a:pt x="59355" y="8881"/>
                </a:lnTo>
                <a:lnTo>
                  <a:pt x="54350" y="4724"/>
                </a:lnTo>
                <a:lnTo>
                  <a:pt x="45111" y="0"/>
                </a:lnTo>
                <a:lnTo>
                  <a:pt x="35871" y="3212"/>
                </a:lnTo>
                <a:lnTo>
                  <a:pt x="26632" y="13227"/>
                </a:lnTo>
                <a:lnTo>
                  <a:pt x="17393" y="28911"/>
                </a:lnTo>
                <a:lnTo>
                  <a:pt x="8515" y="39871"/>
                </a:lnTo>
                <a:lnTo>
                  <a:pt x="1932" y="53099"/>
                </a:lnTo>
                <a:lnTo>
                  <a:pt x="0" y="6632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339422" y="326073"/>
            <a:ext cx="59055" cy="70485"/>
          </a:xfrm>
          <a:custGeom>
            <a:avLst/>
            <a:gdLst/>
            <a:ahLst/>
            <a:cxnLst/>
            <a:rect l="l" t="t" r="r" b="b"/>
            <a:pathLst>
              <a:path w="59054" h="70485">
                <a:moveTo>
                  <a:pt x="0" y="51587"/>
                </a:moveTo>
                <a:lnTo>
                  <a:pt x="2309" y="61224"/>
                </a:lnTo>
                <a:lnTo>
                  <a:pt x="9239" y="65192"/>
                </a:lnTo>
                <a:lnTo>
                  <a:pt x="18573" y="69916"/>
                </a:lnTo>
                <a:lnTo>
                  <a:pt x="27861" y="66704"/>
                </a:lnTo>
                <a:lnTo>
                  <a:pt x="37119" y="56689"/>
                </a:lnTo>
                <a:lnTo>
                  <a:pt x="46361" y="41005"/>
                </a:lnTo>
                <a:lnTo>
                  <a:pt x="53483" y="30234"/>
                </a:lnTo>
                <a:lnTo>
                  <a:pt x="57140" y="18329"/>
                </a:lnTo>
                <a:lnTo>
                  <a:pt x="58487" y="8692"/>
                </a:lnTo>
                <a:lnTo>
                  <a:pt x="58680" y="4724"/>
                </a:lnTo>
                <a:lnTo>
                  <a:pt x="49245" y="0"/>
                </a:lnTo>
                <a:lnTo>
                  <a:pt x="38641" y="3212"/>
                </a:lnTo>
                <a:lnTo>
                  <a:pt x="25695" y="13227"/>
                </a:lnTo>
                <a:lnTo>
                  <a:pt x="9239" y="28911"/>
                </a:lnTo>
                <a:lnTo>
                  <a:pt x="2309" y="39682"/>
                </a:lnTo>
                <a:lnTo>
                  <a:pt x="0" y="515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462778" y="132412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0" y="57634"/>
                </a:moveTo>
                <a:lnTo>
                  <a:pt x="2309" y="68027"/>
                </a:lnTo>
                <a:lnTo>
                  <a:pt x="9239" y="77286"/>
                </a:lnTo>
                <a:lnTo>
                  <a:pt x="18504" y="75018"/>
                </a:lnTo>
                <a:lnTo>
                  <a:pt x="27800" y="68216"/>
                </a:lnTo>
                <a:lnTo>
                  <a:pt x="37095" y="56878"/>
                </a:lnTo>
                <a:lnTo>
                  <a:pt x="46361" y="41005"/>
                </a:lnTo>
                <a:lnTo>
                  <a:pt x="53483" y="30234"/>
                </a:lnTo>
                <a:lnTo>
                  <a:pt x="57140" y="18329"/>
                </a:lnTo>
                <a:lnTo>
                  <a:pt x="58487" y="8692"/>
                </a:lnTo>
                <a:lnTo>
                  <a:pt x="58680" y="4724"/>
                </a:lnTo>
                <a:lnTo>
                  <a:pt x="47490" y="0"/>
                </a:lnTo>
                <a:lnTo>
                  <a:pt x="33959" y="3212"/>
                </a:lnTo>
                <a:lnTo>
                  <a:pt x="20429" y="13227"/>
                </a:lnTo>
                <a:lnTo>
                  <a:pt x="9239" y="28911"/>
                </a:lnTo>
                <a:lnTo>
                  <a:pt x="2309" y="44973"/>
                </a:lnTo>
                <a:lnTo>
                  <a:pt x="0" y="5763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590714" y="73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0" y="0"/>
                </a:moveTo>
                <a:lnTo>
                  <a:pt x="4658" y="3869"/>
                </a:lnTo>
                <a:lnTo>
                  <a:pt x="13911" y="1791"/>
                </a:lnTo>
                <a:lnTo>
                  <a:pt x="16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1909" y="2436221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80" h="24764">
                <a:moveTo>
                  <a:pt x="0" y="5102"/>
                </a:moveTo>
                <a:lnTo>
                  <a:pt x="5197" y="12093"/>
                </a:lnTo>
                <a:lnTo>
                  <a:pt x="5197" y="24203"/>
                </a:lnTo>
                <a:lnTo>
                  <a:pt x="17516" y="24203"/>
                </a:lnTo>
                <a:lnTo>
                  <a:pt x="17516" y="0"/>
                </a:lnTo>
                <a:lnTo>
                  <a:pt x="5197" y="0"/>
                </a:lnTo>
                <a:lnTo>
                  <a:pt x="3464" y="188"/>
                </a:lnTo>
                <a:lnTo>
                  <a:pt x="577" y="1511"/>
                </a:lnTo>
                <a:lnTo>
                  <a:pt x="0" y="51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9903" y="2448315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4" h="36830">
                <a:moveTo>
                  <a:pt x="0" y="0"/>
                </a:moveTo>
                <a:lnTo>
                  <a:pt x="24638" y="36313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2535" y="2448315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5" h="36830">
                <a:moveTo>
                  <a:pt x="0" y="24203"/>
                </a:moveTo>
                <a:lnTo>
                  <a:pt x="7314" y="26095"/>
                </a:lnTo>
                <a:lnTo>
                  <a:pt x="17323" y="34421"/>
                </a:lnTo>
                <a:lnTo>
                  <a:pt x="24638" y="36313"/>
                </a:lnTo>
                <a:lnTo>
                  <a:pt x="31760" y="34232"/>
                </a:lnTo>
                <a:lnTo>
                  <a:pt x="35417" y="28746"/>
                </a:lnTo>
                <a:lnTo>
                  <a:pt x="36764" y="20993"/>
                </a:lnTo>
                <a:lnTo>
                  <a:pt x="36957" y="12109"/>
                </a:lnTo>
                <a:lnTo>
                  <a:pt x="34840" y="10217"/>
                </a:lnTo>
                <a:lnTo>
                  <a:pt x="29257" y="6054"/>
                </a:lnTo>
                <a:lnTo>
                  <a:pt x="21365" y="1892"/>
                </a:lnTo>
                <a:lnTo>
                  <a:pt x="12319" y="0"/>
                </a:lnTo>
                <a:lnTo>
                  <a:pt x="10394" y="2081"/>
                </a:lnTo>
                <a:lnTo>
                  <a:pt x="6159" y="7566"/>
                </a:lnTo>
                <a:lnTo>
                  <a:pt x="1924" y="15319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5167" y="2436221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5" h="36830">
                <a:moveTo>
                  <a:pt x="0" y="24203"/>
                </a:moveTo>
                <a:lnTo>
                  <a:pt x="2117" y="31195"/>
                </a:lnTo>
                <a:lnTo>
                  <a:pt x="7699" y="34785"/>
                </a:lnTo>
                <a:lnTo>
                  <a:pt x="15591" y="36108"/>
                </a:lnTo>
                <a:lnTo>
                  <a:pt x="24638" y="36297"/>
                </a:lnTo>
                <a:lnTo>
                  <a:pt x="31855" y="34218"/>
                </a:lnTo>
                <a:lnTo>
                  <a:pt x="35561" y="28736"/>
                </a:lnTo>
                <a:lnTo>
                  <a:pt x="36926" y="20984"/>
                </a:lnTo>
                <a:lnTo>
                  <a:pt x="37121" y="12093"/>
                </a:lnTo>
                <a:lnTo>
                  <a:pt x="34978" y="10204"/>
                </a:lnTo>
                <a:lnTo>
                  <a:pt x="29340" y="6046"/>
                </a:lnTo>
                <a:lnTo>
                  <a:pt x="21391" y="1889"/>
                </a:lnTo>
                <a:lnTo>
                  <a:pt x="12319" y="0"/>
                </a:lnTo>
                <a:lnTo>
                  <a:pt x="5197" y="2078"/>
                </a:lnTo>
                <a:lnTo>
                  <a:pt x="1539" y="7560"/>
                </a:lnTo>
                <a:lnTo>
                  <a:pt x="192" y="15312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02697" y="241201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0" y="15319"/>
                </a:moveTo>
                <a:lnTo>
                  <a:pt x="5266" y="24203"/>
                </a:lnTo>
                <a:lnTo>
                  <a:pt x="7383" y="31195"/>
                </a:lnTo>
                <a:lnTo>
                  <a:pt x="12965" y="34785"/>
                </a:lnTo>
                <a:lnTo>
                  <a:pt x="20857" y="36108"/>
                </a:lnTo>
                <a:lnTo>
                  <a:pt x="29904" y="36297"/>
                </a:lnTo>
                <a:lnTo>
                  <a:pt x="31637" y="34218"/>
                </a:lnTo>
                <a:lnTo>
                  <a:pt x="34524" y="28738"/>
                </a:lnTo>
                <a:lnTo>
                  <a:pt x="35101" y="20991"/>
                </a:lnTo>
                <a:lnTo>
                  <a:pt x="29904" y="12109"/>
                </a:lnTo>
                <a:lnTo>
                  <a:pt x="27787" y="5108"/>
                </a:lnTo>
                <a:lnTo>
                  <a:pt x="22205" y="1513"/>
                </a:lnTo>
                <a:lnTo>
                  <a:pt x="14313" y="189"/>
                </a:lnTo>
                <a:lnTo>
                  <a:pt x="5266" y="0"/>
                </a:lnTo>
                <a:lnTo>
                  <a:pt x="3510" y="2081"/>
                </a:lnTo>
                <a:lnTo>
                  <a:pt x="585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55957" y="237572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4" h="41275">
                <a:moveTo>
                  <a:pt x="0" y="24203"/>
                </a:moveTo>
                <a:lnTo>
                  <a:pt x="9239" y="32898"/>
                </a:lnTo>
                <a:lnTo>
                  <a:pt x="18478" y="39326"/>
                </a:lnTo>
                <a:lnTo>
                  <a:pt x="27718" y="41217"/>
                </a:lnTo>
                <a:lnTo>
                  <a:pt x="36957" y="36297"/>
                </a:lnTo>
                <a:lnTo>
                  <a:pt x="38689" y="34218"/>
                </a:lnTo>
                <a:lnTo>
                  <a:pt x="41577" y="28736"/>
                </a:lnTo>
                <a:lnTo>
                  <a:pt x="42154" y="20984"/>
                </a:lnTo>
                <a:lnTo>
                  <a:pt x="36957" y="12093"/>
                </a:lnTo>
                <a:lnTo>
                  <a:pt x="34840" y="5102"/>
                </a:lnTo>
                <a:lnTo>
                  <a:pt x="29257" y="1511"/>
                </a:lnTo>
                <a:lnTo>
                  <a:pt x="21365" y="188"/>
                </a:lnTo>
                <a:lnTo>
                  <a:pt x="12319" y="0"/>
                </a:lnTo>
                <a:lnTo>
                  <a:pt x="5197" y="2078"/>
                </a:lnTo>
                <a:lnTo>
                  <a:pt x="1539" y="7560"/>
                </a:lnTo>
                <a:lnTo>
                  <a:pt x="192" y="15312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16270" y="2327312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5" h="41275">
                <a:moveTo>
                  <a:pt x="0" y="24203"/>
                </a:moveTo>
                <a:lnTo>
                  <a:pt x="2117" y="32898"/>
                </a:lnTo>
                <a:lnTo>
                  <a:pt x="7699" y="39326"/>
                </a:lnTo>
                <a:lnTo>
                  <a:pt x="15591" y="41217"/>
                </a:lnTo>
                <a:lnTo>
                  <a:pt x="24638" y="36297"/>
                </a:lnTo>
                <a:lnTo>
                  <a:pt x="31760" y="34218"/>
                </a:lnTo>
                <a:lnTo>
                  <a:pt x="35417" y="28738"/>
                </a:lnTo>
                <a:lnTo>
                  <a:pt x="36764" y="20991"/>
                </a:lnTo>
                <a:lnTo>
                  <a:pt x="36957" y="12109"/>
                </a:lnTo>
                <a:lnTo>
                  <a:pt x="34840" y="5108"/>
                </a:lnTo>
                <a:lnTo>
                  <a:pt x="29257" y="1513"/>
                </a:lnTo>
                <a:lnTo>
                  <a:pt x="21365" y="189"/>
                </a:lnTo>
                <a:lnTo>
                  <a:pt x="12319" y="0"/>
                </a:lnTo>
                <a:lnTo>
                  <a:pt x="5197" y="2081"/>
                </a:lnTo>
                <a:lnTo>
                  <a:pt x="1539" y="7566"/>
                </a:lnTo>
                <a:lnTo>
                  <a:pt x="192" y="15319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64264" y="2266812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4" h="48894">
                <a:moveTo>
                  <a:pt x="0" y="36297"/>
                </a:moveTo>
                <a:lnTo>
                  <a:pt x="3849" y="43298"/>
                </a:lnTo>
                <a:lnTo>
                  <a:pt x="12319" y="46893"/>
                </a:lnTo>
                <a:lnTo>
                  <a:pt x="20788" y="48217"/>
                </a:lnTo>
                <a:lnTo>
                  <a:pt x="24638" y="48407"/>
                </a:lnTo>
                <a:lnTo>
                  <a:pt x="33492" y="39327"/>
                </a:lnTo>
                <a:lnTo>
                  <a:pt x="40037" y="30252"/>
                </a:lnTo>
                <a:lnTo>
                  <a:pt x="41962" y="21180"/>
                </a:lnTo>
                <a:lnTo>
                  <a:pt x="36957" y="12109"/>
                </a:lnTo>
                <a:lnTo>
                  <a:pt x="34840" y="5108"/>
                </a:lnTo>
                <a:lnTo>
                  <a:pt x="29257" y="1513"/>
                </a:lnTo>
                <a:lnTo>
                  <a:pt x="21365" y="189"/>
                </a:lnTo>
                <a:lnTo>
                  <a:pt x="12319" y="0"/>
                </a:lnTo>
                <a:lnTo>
                  <a:pt x="5197" y="9079"/>
                </a:lnTo>
                <a:lnTo>
                  <a:pt x="1539" y="18154"/>
                </a:lnTo>
                <a:lnTo>
                  <a:pt x="192" y="27226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07253" y="2201397"/>
            <a:ext cx="46990" cy="46355"/>
          </a:xfrm>
          <a:custGeom>
            <a:avLst/>
            <a:gdLst/>
            <a:ahLst/>
            <a:cxnLst/>
            <a:rect l="l" t="t" r="r" b="b"/>
            <a:pathLst>
              <a:path w="46990" h="46355">
                <a:moveTo>
                  <a:pt x="0" y="20226"/>
                </a:moveTo>
                <a:lnTo>
                  <a:pt x="5004" y="29116"/>
                </a:lnTo>
                <a:lnTo>
                  <a:pt x="7122" y="37811"/>
                </a:lnTo>
                <a:lnTo>
                  <a:pt x="12704" y="44239"/>
                </a:lnTo>
                <a:lnTo>
                  <a:pt x="20596" y="46130"/>
                </a:lnTo>
                <a:lnTo>
                  <a:pt x="29642" y="41210"/>
                </a:lnTo>
                <a:lnTo>
                  <a:pt x="38497" y="37428"/>
                </a:lnTo>
                <a:lnTo>
                  <a:pt x="45041" y="29108"/>
                </a:lnTo>
                <a:lnTo>
                  <a:pt x="46966" y="20788"/>
                </a:lnTo>
                <a:lnTo>
                  <a:pt x="41962" y="17006"/>
                </a:lnTo>
                <a:lnTo>
                  <a:pt x="39844" y="8314"/>
                </a:lnTo>
                <a:lnTo>
                  <a:pt x="34262" y="1889"/>
                </a:lnTo>
                <a:lnTo>
                  <a:pt x="26370" y="0"/>
                </a:lnTo>
                <a:lnTo>
                  <a:pt x="17323" y="4913"/>
                </a:lnTo>
                <a:lnTo>
                  <a:pt x="8469" y="6991"/>
                </a:lnTo>
                <a:lnTo>
                  <a:pt x="1924" y="12473"/>
                </a:lnTo>
                <a:lnTo>
                  <a:pt x="0" y="2022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47933" y="2121606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30" h="48894">
                <a:moveTo>
                  <a:pt x="0" y="36297"/>
                </a:moveTo>
                <a:lnTo>
                  <a:pt x="9239" y="43298"/>
                </a:lnTo>
                <a:lnTo>
                  <a:pt x="18478" y="46893"/>
                </a:lnTo>
                <a:lnTo>
                  <a:pt x="27718" y="48217"/>
                </a:lnTo>
                <a:lnTo>
                  <a:pt x="36957" y="48407"/>
                </a:lnTo>
                <a:lnTo>
                  <a:pt x="44079" y="39327"/>
                </a:lnTo>
                <a:lnTo>
                  <a:pt x="47736" y="30250"/>
                </a:lnTo>
                <a:lnTo>
                  <a:pt x="49084" y="21173"/>
                </a:lnTo>
                <a:lnTo>
                  <a:pt x="49276" y="12093"/>
                </a:lnTo>
                <a:lnTo>
                  <a:pt x="40037" y="5102"/>
                </a:lnTo>
                <a:lnTo>
                  <a:pt x="30797" y="1511"/>
                </a:lnTo>
                <a:lnTo>
                  <a:pt x="21558" y="188"/>
                </a:lnTo>
                <a:lnTo>
                  <a:pt x="12319" y="0"/>
                </a:lnTo>
                <a:lnTo>
                  <a:pt x="5197" y="9072"/>
                </a:lnTo>
                <a:lnTo>
                  <a:pt x="1539" y="18148"/>
                </a:lnTo>
                <a:lnTo>
                  <a:pt x="192" y="27224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683608" y="2036902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30" h="53339">
                <a:moveTo>
                  <a:pt x="0" y="36297"/>
                </a:moveTo>
                <a:lnTo>
                  <a:pt x="9239" y="44999"/>
                </a:lnTo>
                <a:lnTo>
                  <a:pt x="18478" y="51428"/>
                </a:lnTo>
                <a:lnTo>
                  <a:pt x="27718" y="53320"/>
                </a:lnTo>
                <a:lnTo>
                  <a:pt x="36957" y="48407"/>
                </a:lnTo>
                <a:lnTo>
                  <a:pt x="44079" y="39327"/>
                </a:lnTo>
                <a:lnTo>
                  <a:pt x="47736" y="30252"/>
                </a:lnTo>
                <a:lnTo>
                  <a:pt x="49084" y="21180"/>
                </a:lnTo>
                <a:lnTo>
                  <a:pt x="49276" y="12109"/>
                </a:lnTo>
                <a:lnTo>
                  <a:pt x="40037" y="5108"/>
                </a:lnTo>
                <a:lnTo>
                  <a:pt x="30797" y="1513"/>
                </a:lnTo>
                <a:lnTo>
                  <a:pt x="21558" y="189"/>
                </a:lnTo>
                <a:lnTo>
                  <a:pt x="12319" y="0"/>
                </a:lnTo>
                <a:lnTo>
                  <a:pt x="5197" y="9079"/>
                </a:lnTo>
                <a:lnTo>
                  <a:pt x="1539" y="18154"/>
                </a:lnTo>
                <a:lnTo>
                  <a:pt x="192" y="27226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14278" y="194309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0" y="36281"/>
                </a:moveTo>
                <a:lnTo>
                  <a:pt x="5004" y="45351"/>
                </a:lnTo>
                <a:lnTo>
                  <a:pt x="9046" y="52190"/>
                </a:lnTo>
                <a:lnTo>
                  <a:pt x="18863" y="54470"/>
                </a:lnTo>
                <a:lnTo>
                  <a:pt x="30990" y="52190"/>
                </a:lnTo>
                <a:lnTo>
                  <a:pt x="54088" y="18140"/>
                </a:lnTo>
                <a:lnTo>
                  <a:pt x="54281" y="9070"/>
                </a:lnTo>
                <a:lnTo>
                  <a:pt x="45041" y="2267"/>
                </a:lnTo>
                <a:lnTo>
                  <a:pt x="35802" y="0"/>
                </a:lnTo>
                <a:lnTo>
                  <a:pt x="26563" y="2267"/>
                </a:lnTo>
                <a:lnTo>
                  <a:pt x="17323" y="9070"/>
                </a:lnTo>
                <a:lnTo>
                  <a:pt x="8469" y="18140"/>
                </a:lnTo>
                <a:lnTo>
                  <a:pt x="1924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18796" y="628389"/>
            <a:ext cx="55880" cy="65405"/>
          </a:xfrm>
          <a:custGeom>
            <a:avLst/>
            <a:gdLst/>
            <a:ahLst/>
            <a:cxnLst/>
            <a:rect l="l" t="t" r="r" b="b"/>
            <a:pathLst>
              <a:path w="55880" h="65404">
                <a:moveTo>
                  <a:pt x="0" y="45729"/>
                </a:moveTo>
                <a:lnTo>
                  <a:pt x="2309" y="56122"/>
                </a:lnTo>
                <a:lnTo>
                  <a:pt x="9239" y="65381"/>
                </a:lnTo>
                <a:lnTo>
                  <a:pt x="18478" y="65003"/>
                </a:lnTo>
                <a:lnTo>
                  <a:pt x="53126" y="30423"/>
                </a:lnTo>
                <a:lnTo>
                  <a:pt x="55436" y="18518"/>
                </a:lnTo>
                <a:lnTo>
                  <a:pt x="53126" y="8881"/>
                </a:lnTo>
                <a:lnTo>
                  <a:pt x="46196" y="4913"/>
                </a:lnTo>
                <a:lnTo>
                  <a:pt x="42154" y="0"/>
                </a:lnTo>
                <a:lnTo>
                  <a:pt x="32337" y="1889"/>
                </a:lnTo>
                <a:lnTo>
                  <a:pt x="20211" y="8314"/>
                </a:lnTo>
                <a:lnTo>
                  <a:pt x="9239" y="17006"/>
                </a:lnTo>
                <a:lnTo>
                  <a:pt x="2309" y="33068"/>
                </a:lnTo>
                <a:lnTo>
                  <a:pt x="0" y="4572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39072" y="451734"/>
            <a:ext cx="57150" cy="73025"/>
          </a:xfrm>
          <a:custGeom>
            <a:avLst/>
            <a:gdLst/>
            <a:ahLst/>
            <a:cxnLst/>
            <a:rect l="l" t="t" r="r" b="b"/>
            <a:pathLst>
              <a:path w="57150" h="73025">
                <a:moveTo>
                  <a:pt x="0" y="72562"/>
                </a:moveTo>
                <a:lnTo>
                  <a:pt x="9239" y="72184"/>
                </a:lnTo>
                <a:lnTo>
                  <a:pt x="18478" y="69539"/>
                </a:lnTo>
                <a:lnTo>
                  <a:pt x="27718" y="62358"/>
                </a:lnTo>
                <a:lnTo>
                  <a:pt x="36957" y="48374"/>
                </a:lnTo>
                <a:lnTo>
                  <a:pt x="51008" y="37415"/>
                </a:lnTo>
                <a:lnTo>
                  <a:pt x="56975" y="24187"/>
                </a:lnTo>
                <a:lnTo>
                  <a:pt x="56013" y="10959"/>
                </a:lnTo>
                <a:lnTo>
                  <a:pt x="49276" y="0"/>
                </a:lnTo>
                <a:lnTo>
                  <a:pt x="12319" y="24187"/>
                </a:lnTo>
                <a:lnTo>
                  <a:pt x="192" y="63303"/>
                </a:lnTo>
                <a:lnTo>
                  <a:pt x="0" y="7256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54728" y="270167"/>
            <a:ext cx="57150" cy="77470"/>
          </a:xfrm>
          <a:custGeom>
            <a:avLst/>
            <a:gdLst/>
            <a:ahLst/>
            <a:cxnLst/>
            <a:rect l="l" t="t" r="r" b="b"/>
            <a:pathLst>
              <a:path w="57150" h="77470">
                <a:moveTo>
                  <a:pt x="0" y="57586"/>
                </a:moveTo>
                <a:lnTo>
                  <a:pt x="962" y="68563"/>
                </a:lnTo>
                <a:lnTo>
                  <a:pt x="7699" y="72723"/>
                </a:lnTo>
                <a:lnTo>
                  <a:pt x="16938" y="77447"/>
                </a:lnTo>
                <a:lnTo>
                  <a:pt x="26178" y="74235"/>
                </a:lnTo>
                <a:lnTo>
                  <a:pt x="35417" y="64220"/>
                </a:lnTo>
                <a:lnTo>
                  <a:pt x="44656" y="48536"/>
                </a:lnTo>
                <a:lnTo>
                  <a:pt x="51778" y="37483"/>
                </a:lnTo>
                <a:lnTo>
                  <a:pt x="55436" y="24207"/>
                </a:lnTo>
                <a:lnTo>
                  <a:pt x="56783" y="10962"/>
                </a:lnTo>
                <a:lnTo>
                  <a:pt x="56975" y="0"/>
                </a:lnTo>
                <a:lnTo>
                  <a:pt x="47736" y="2078"/>
                </a:lnTo>
                <a:lnTo>
                  <a:pt x="38497" y="7558"/>
                </a:lnTo>
                <a:lnTo>
                  <a:pt x="29257" y="15306"/>
                </a:lnTo>
                <a:lnTo>
                  <a:pt x="20018" y="24187"/>
                </a:lnTo>
                <a:lnTo>
                  <a:pt x="5967" y="42043"/>
                </a:lnTo>
                <a:lnTo>
                  <a:pt x="0" y="5758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76544" y="84037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0" y="53099"/>
                </a:moveTo>
                <a:lnTo>
                  <a:pt x="2309" y="66326"/>
                </a:lnTo>
                <a:lnTo>
                  <a:pt x="9239" y="77286"/>
                </a:lnTo>
                <a:lnTo>
                  <a:pt x="13281" y="75018"/>
                </a:lnTo>
                <a:lnTo>
                  <a:pt x="46196" y="41005"/>
                </a:lnTo>
                <a:lnTo>
                  <a:pt x="58515" y="4724"/>
                </a:lnTo>
                <a:lnTo>
                  <a:pt x="47351" y="0"/>
                </a:lnTo>
                <a:lnTo>
                  <a:pt x="9239" y="28911"/>
                </a:lnTo>
                <a:lnTo>
                  <a:pt x="0" y="5309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830" y="219421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0"/>
                </a:moveTo>
                <a:lnTo>
                  <a:pt x="0" y="12093"/>
                </a:lnTo>
                <a:lnTo>
                  <a:pt x="12319" y="24187"/>
                </a:lnTo>
                <a:lnTo>
                  <a:pt x="24638" y="24187"/>
                </a:lnTo>
                <a:lnTo>
                  <a:pt x="24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40462" y="2218404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0" y="12109"/>
                </a:moveTo>
                <a:lnTo>
                  <a:pt x="2117" y="20993"/>
                </a:lnTo>
                <a:lnTo>
                  <a:pt x="7699" y="28746"/>
                </a:lnTo>
                <a:lnTo>
                  <a:pt x="15591" y="34232"/>
                </a:lnTo>
                <a:lnTo>
                  <a:pt x="24658" y="36293"/>
                </a:lnTo>
                <a:lnTo>
                  <a:pt x="37121" y="24203"/>
                </a:lnTo>
                <a:lnTo>
                  <a:pt x="29712" y="15319"/>
                </a:lnTo>
                <a:lnTo>
                  <a:pt x="24658" y="7566"/>
                </a:lnTo>
                <a:lnTo>
                  <a:pt x="19636" y="2081"/>
                </a:lnTo>
                <a:lnTo>
                  <a:pt x="12319" y="0"/>
                </a:lnTo>
                <a:lnTo>
                  <a:pt x="0" y="121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3258" y="2230514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5" h="41275">
                <a:moveTo>
                  <a:pt x="0" y="24203"/>
                </a:moveTo>
                <a:lnTo>
                  <a:pt x="2117" y="31195"/>
                </a:lnTo>
                <a:lnTo>
                  <a:pt x="7699" y="34785"/>
                </a:lnTo>
                <a:lnTo>
                  <a:pt x="15591" y="36108"/>
                </a:lnTo>
                <a:lnTo>
                  <a:pt x="24638" y="36297"/>
                </a:lnTo>
                <a:lnTo>
                  <a:pt x="26563" y="41217"/>
                </a:lnTo>
                <a:lnTo>
                  <a:pt x="30797" y="39326"/>
                </a:lnTo>
                <a:lnTo>
                  <a:pt x="35032" y="32898"/>
                </a:lnTo>
                <a:lnTo>
                  <a:pt x="36957" y="24203"/>
                </a:lnTo>
                <a:lnTo>
                  <a:pt x="29642" y="15312"/>
                </a:lnTo>
                <a:lnTo>
                  <a:pt x="24638" y="7560"/>
                </a:lnTo>
                <a:lnTo>
                  <a:pt x="19633" y="2078"/>
                </a:lnTo>
                <a:lnTo>
                  <a:pt x="12319" y="0"/>
                </a:lnTo>
                <a:lnTo>
                  <a:pt x="5197" y="2078"/>
                </a:lnTo>
                <a:lnTo>
                  <a:pt x="1539" y="7560"/>
                </a:lnTo>
                <a:lnTo>
                  <a:pt x="192" y="15312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80886" y="2230514"/>
            <a:ext cx="34925" cy="48895"/>
          </a:xfrm>
          <a:custGeom>
            <a:avLst/>
            <a:gdLst/>
            <a:ahLst/>
            <a:cxnLst/>
            <a:rect l="l" t="t" r="r" b="b"/>
            <a:pathLst>
              <a:path w="34925" h="48894">
                <a:moveTo>
                  <a:pt x="0" y="15312"/>
                </a:moveTo>
                <a:lnTo>
                  <a:pt x="5004" y="24203"/>
                </a:lnTo>
                <a:lnTo>
                  <a:pt x="6929" y="33087"/>
                </a:lnTo>
                <a:lnTo>
                  <a:pt x="11164" y="40840"/>
                </a:lnTo>
                <a:lnTo>
                  <a:pt x="15398" y="46326"/>
                </a:lnTo>
                <a:lnTo>
                  <a:pt x="17323" y="48407"/>
                </a:lnTo>
                <a:lnTo>
                  <a:pt x="26178" y="46326"/>
                </a:lnTo>
                <a:lnTo>
                  <a:pt x="32722" y="40840"/>
                </a:lnTo>
                <a:lnTo>
                  <a:pt x="34647" y="33087"/>
                </a:lnTo>
                <a:lnTo>
                  <a:pt x="29642" y="24203"/>
                </a:lnTo>
                <a:lnTo>
                  <a:pt x="27718" y="15312"/>
                </a:lnTo>
                <a:lnTo>
                  <a:pt x="23483" y="7560"/>
                </a:lnTo>
                <a:lnTo>
                  <a:pt x="19248" y="2078"/>
                </a:lnTo>
                <a:lnTo>
                  <a:pt x="17323" y="0"/>
                </a:lnTo>
                <a:lnTo>
                  <a:pt x="8469" y="2078"/>
                </a:lnTo>
                <a:lnTo>
                  <a:pt x="1924" y="7560"/>
                </a:lnTo>
                <a:lnTo>
                  <a:pt x="0" y="15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1199" y="2218404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5" h="48894">
                <a:moveTo>
                  <a:pt x="0" y="15319"/>
                </a:moveTo>
                <a:lnTo>
                  <a:pt x="5004" y="24203"/>
                </a:lnTo>
                <a:lnTo>
                  <a:pt x="7122" y="33094"/>
                </a:lnTo>
                <a:lnTo>
                  <a:pt x="12704" y="40846"/>
                </a:lnTo>
                <a:lnTo>
                  <a:pt x="20596" y="46328"/>
                </a:lnTo>
                <a:lnTo>
                  <a:pt x="29642" y="48407"/>
                </a:lnTo>
                <a:lnTo>
                  <a:pt x="31567" y="46328"/>
                </a:lnTo>
                <a:lnTo>
                  <a:pt x="35802" y="40846"/>
                </a:lnTo>
                <a:lnTo>
                  <a:pt x="40037" y="33094"/>
                </a:lnTo>
                <a:lnTo>
                  <a:pt x="41962" y="24203"/>
                </a:lnTo>
                <a:lnTo>
                  <a:pt x="17323" y="0"/>
                </a:lnTo>
                <a:lnTo>
                  <a:pt x="8469" y="2081"/>
                </a:lnTo>
                <a:lnTo>
                  <a:pt x="1924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94197" y="2194217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4" h="48894">
                <a:moveTo>
                  <a:pt x="0" y="24187"/>
                </a:moveTo>
                <a:lnTo>
                  <a:pt x="24638" y="48391"/>
                </a:lnTo>
                <a:lnTo>
                  <a:pt x="33515" y="46312"/>
                </a:lnTo>
                <a:lnTo>
                  <a:pt x="40098" y="40830"/>
                </a:lnTo>
                <a:lnTo>
                  <a:pt x="42031" y="33078"/>
                </a:lnTo>
                <a:lnTo>
                  <a:pt x="36957" y="24187"/>
                </a:lnTo>
                <a:lnTo>
                  <a:pt x="34840" y="15306"/>
                </a:lnTo>
                <a:lnTo>
                  <a:pt x="29257" y="7558"/>
                </a:lnTo>
                <a:lnTo>
                  <a:pt x="21365" y="2078"/>
                </a:lnTo>
                <a:lnTo>
                  <a:pt x="12319" y="0"/>
                </a:lnTo>
                <a:lnTo>
                  <a:pt x="5197" y="2078"/>
                </a:lnTo>
                <a:lnTo>
                  <a:pt x="1539" y="7558"/>
                </a:lnTo>
                <a:lnTo>
                  <a:pt x="192" y="153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49506" y="2157903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4" h="48894">
                <a:moveTo>
                  <a:pt x="0" y="15319"/>
                </a:moveTo>
                <a:lnTo>
                  <a:pt x="5004" y="24203"/>
                </a:lnTo>
                <a:lnTo>
                  <a:pt x="7124" y="33094"/>
                </a:lnTo>
                <a:lnTo>
                  <a:pt x="12724" y="40846"/>
                </a:lnTo>
                <a:lnTo>
                  <a:pt x="20665" y="46328"/>
                </a:lnTo>
                <a:lnTo>
                  <a:pt x="29807" y="48407"/>
                </a:lnTo>
                <a:lnTo>
                  <a:pt x="36929" y="46139"/>
                </a:lnTo>
                <a:lnTo>
                  <a:pt x="40586" y="39334"/>
                </a:lnTo>
                <a:lnTo>
                  <a:pt x="41933" y="27992"/>
                </a:lnTo>
                <a:lnTo>
                  <a:pt x="42126" y="12109"/>
                </a:lnTo>
                <a:lnTo>
                  <a:pt x="38250" y="5108"/>
                </a:lnTo>
                <a:lnTo>
                  <a:pt x="29725" y="1513"/>
                </a:lnTo>
                <a:lnTo>
                  <a:pt x="21199" y="189"/>
                </a:lnTo>
                <a:lnTo>
                  <a:pt x="17323" y="0"/>
                </a:lnTo>
                <a:lnTo>
                  <a:pt x="8469" y="2081"/>
                </a:lnTo>
                <a:lnTo>
                  <a:pt x="1924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90185" y="2109512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30" h="48894">
                <a:moveTo>
                  <a:pt x="0" y="36297"/>
                </a:moveTo>
                <a:lnTo>
                  <a:pt x="9265" y="43289"/>
                </a:lnTo>
                <a:lnTo>
                  <a:pt x="18560" y="46879"/>
                </a:lnTo>
                <a:lnTo>
                  <a:pt x="27856" y="48202"/>
                </a:lnTo>
                <a:lnTo>
                  <a:pt x="37121" y="48391"/>
                </a:lnTo>
                <a:lnTo>
                  <a:pt x="44243" y="44420"/>
                </a:lnTo>
                <a:lnTo>
                  <a:pt x="47900" y="34777"/>
                </a:lnTo>
                <a:lnTo>
                  <a:pt x="49248" y="22867"/>
                </a:lnTo>
                <a:lnTo>
                  <a:pt x="49440" y="12093"/>
                </a:lnTo>
                <a:lnTo>
                  <a:pt x="45396" y="5102"/>
                </a:lnTo>
                <a:lnTo>
                  <a:pt x="35561" y="1511"/>
                </a:lnTo>
                <a:lnTo>
                  <a:pt x="23385" y="188"/>
                </a:lnTo>
                <a:lnTo>
                  <a:pt x="12319" y="0"/>
                </a:lnTo>
                <a:lnTo>
                  <a:pt x="10394" y="3968"/>
                </a:lnTo>
                <a:lnTo>
                  <a:pt x="6159" y="13607"/>
                </a:lnTo>
                <a:lnTo>
                  <a:pt x="1924" y="25517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38179" y="2049011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30" h="53339">
                <a:moveTo>
                  <a:pt x="0" y="36297"/>
                </a:moveTo>
                <a:lnTo>
                  <a:pt x="9334" y="44991"/>
                </a:lnTo>
                <a:lnTo>
                  <a:pt x="18622" y="51420"/>
                </a:lnTo>
                <a:lnTo>
                  <a:pt x="27879" y="53310"/>
                </a:lnTo>
                <a:lnTo>
                  <a:pt x="37121" y="48391"/>
                </a:lnTo>
                <a:lnTo>
                  <a:pt x="44243" y="46312"/>
                </a:lnTo>
                <a:lnTo>
                  <a:pt x="47900" y="40830"/>
                </a:lnTo>
                <a:lnTo>
                  <a:pt x="49248" y="33078"/>
                </a:lnTo>
                <a:lnTo>
                  <a:pt x="49440" y="24187"/>
                </a:lnTo>
                <a:lnTo>
                  <a:pt x="40201" y="10204"/>
                </a:lnTo>
                <a:lnTo>
                  <a:pt x="30962" y="3023"/>
                </a:lnTo>
                <a:lnTo>
                  <a:pt x="21722" y="377"/>
                </a:lnTo>
                <a:lnTo>
                  <a:pt x="12483" y="0"/>
                </a:lnTo>
                <a:lnTo>
                  <a:pt x="5266" y="9070"/>
                </a:lnTo>
                <a:lnTo>
                  <a:pt x="1560" y="18142"/>
                </a:lnTo>
                <a:lnTo>
                  <a:pt x="195" y="27217"/>
                </a:lnTo>
                <a:lnTo>
                  <a:pt x="0" y="3629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73854" y="1983534"/>
            <a:ext cx="54610" cy="53975"/>
          </a:xfrm>
          <a:custGeom>
            <a:avLst/>
            <a:gdLst/>
            <a:ahLst/>
            <a:cxnLst/>
            <a:rect l="l" t="t" r="r" b="b"/>
            <a:pathLst>
              <a:path w="54609" h="53975">
                <a:moveTo>
                  <a:pt x="0" y="41273"/>
                </a:moveTo>
                <a:lnTo>
                  <a:pt x="9334" y="48265"/>
                </a:lnTo>
                <a:lnTo>
                  <a:pt x="18622" y="51855"/>
                </a:lnTo>
                <a:lnTo>
                  <a:pt x="27879" y="53178"/>
                </a:lnTo>
                <a:lnTo>
                  <a:pt x="37121" y="53367"/>
                </a:lnTo>
                <a:lnTo>
                  <a:pt x="45976" y="44294"/>
                </a:lnTo>
                <a:lnTo>
                  <a:pt x="52520" y="35218"/>
                </a:lnTo>
                <a:lnTo>
                  <a:pt x="54445" y="26143"/>
                </a:lnTo>
                <a:lnTo>
                  <a:pt x="49440" y="17070"/>
                </a:lnTo>
                <a:lnTo>
                  <a:pt x="45398" y="8340"/>
                </a:lnTo>
                <a:lnTo>
                  <a:pt x="35581" y="1896"/>
                </a:lnTo>
                <a:lnTo>
                  <a:pt x="23455" y="0"/>
                </a:lnTo>
                <a:lnTo>
                  <a:pt x="12483" y="4912"/>
                </a:lnTo>
                <a:lnTo>
                  <a:pt x="5266" y="8890"/>
                </a:lnTo>
                <a:lnTo>
                  <a:pt x="1560" y="18551"/>
                </a:lnTo>
                <a:lnTo>
                  <a:pt x="195" y="30483"/>
                </a:lnTo>
                <a:lnTo>
                  <a:pt x="0" y="4127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09693" y="190681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0" y="45351"/>
                </a:moveTo>
                <a:lnTo>
                  <a:pt x="9239" y="52154"/>
                </a:lnTo>
                <a:lnTo>
                  <a:pt x="18478" y="54421"/>
                </a:lnTo>
                <a:lnTo>
                  <a:pt x="27718" y="52154"/>
                </a:lnTo>
                <a:lnTo>
                  <a:pt x="36957" y="45351"/>
                </a:lnTo>
                <a:lnTo>
                  <a:pt x="45811" y="41383"/>
                </a:lnTo>
                <a:lnTo>
                  <a:pt x="52356" y="31746"/>
                </a:lnTo>
                <a:lnTo>
                  <a:pt x="54281" y="19841"/>
                </a:lnTo>
                <a:lnTo>
                  <a:pt x="49276" y="9070"/>
                </a:lnTo>
                <a:lnTo>
                  <a:pt x="45234" y="2267"/>
                </a:lnTo>
                <a:lnTo>
                  <a:pt x="35417" y="0"/>
                </a:lnTo>
                <a:lnTo>
                  <a:pt x="23290" y="2267"/>
                </a:lnTo>
                <a:lnTo>
                  <a:pt x="12319" y="9070"/>
                </a:lnTo>
                <a:lnTo>
                  <a:pt x="5197" y="13038"/>
                </a:lnTo>
                <a:lnTo>
                  <a:pt x="1539" y="22675"/>
                </a:lnTo>
                <a:lnTo>
                  <a:pt x="192" y="34580"/>
                </a:lnTo>
                <a:lnTo>
                  <a:pt x="0" y="4535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45367" y="1822157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30" h="54610">
                <a:moveTo>
                  <a:pt x="0" y="45351"/>
                </a:moveTo>
                <a:lnTo>
                  <a:pt x="9239" y="52154"/>
                </a:lnTo>
                <a:lnTo>
                  <a:pt x="18478" y="54421"/>
                </a:lnTo>
                <a:lnTo>
                  <a:pt x="27718" y="52154"/>
                </a:lnTo>
                <a:lnTo>
                  <a:pt x="36957" y="45351"/>
                </a:lnTo>
                <a:lnTo>
                  <a:pt x="44079" y="41383"/>
                </a:lnTo>
                <a:lnTo>
                  <a:pt x="47736" y="31746"/>
                </a:lnTo>
                <a:lnTo>
                  <a:pt x="49084" y="19841"/>
                </a:lnTo>
                <a:lnTo>
                  <a:pt x="49276" y="9070"/>
                </a:lnTo>
                <a:lnTo>
                  <a:pt x="40037" y="2267"/>
                </a:lnTo>
                <a:lnTo>
                  <a:pt x="30797" y="0"/>
                </a:lnTo>
                <a:lnTo>
                  <a:pt x="21558" y="2267"/>
                </a:lnTo>
                <a:lnTo>
                  <a:pt x="12319" y="9070"/>
                </a:lnTo>
                <a:lnTo>
                  <a:pt x="5197" y="18140"/>
                </a:lnTo>
                <a:lnTo>
                  <a:pt x="1539" y="27210"/>
                </a:lnTo>
                <a:lnTo>
                  <a:pt x="192" y="36281"/>
                </a:lnTo>
                <a:lnTo>
                  <a:pt x="0" y="4535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41638" y="560578"/>
            <a:ext cx="54610" cy="73025"/>
          </a:xfrm>
          <a:custGeom>
            <a:avLst/>
            <a:gdLst/>
            <a:ahLst/>
            <a:cxnLst/>
            <a:rect l="l" t="t" r="r" b="b"/>
            <a:pathLst>
              <a:path w="54610" h="73025">
                <a:moveTo>
                  <a:pt x="0" y="72723"/>
                </a:moveTo>
                <a:lnTo>
                  <a:pt x="37121" y="48536"/>
                </a:lnTo>
                <a:lnTo>
                  <a:pt x="54445" y="10962"/>
                </a:lnTo>
                <a:lnTo>
                  <a:pt x="49440" y="0"/>
                </a:lnTo>
                <a:lnTo>
                  <a:pt x="12483" y="24187"/>
                </a:lnTo>
                <a:lnTo>
                  <a:pt x="195" y="61738"/>
                </a:lnTo>
                <a:lnTo>
                  <a:pt x="0" y="727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5754" y="391266"/>
            <a:ext cx="55880" cy="73025"/>
          </a:xfrm>
          <a:custGeom>
            <a:avLst/>
            <a:gdLst/>
            <a:ahLst/>
            <a:cxnLst/>
            <a:rect l="l" t="t" r="r" b="b"/>
            <a:pathLst>
              <a:path w="55880" h="73025">
                <a:moveTo>
                  <a:pt x="0" y="52910"/>
                </a:moveTo>
                <a:lnTo>
                  <a:pt x="2309" y="63303"/>
                </a:lnTo>
                <a:lnTo>
                  <a:pt x="9239" y="72562"/>
                </a:lnTo>
                <a:lnTo>
                  <a:pt x="13307" y="72184"/>
                </a:lnTo>
                <a:lnTo>
                  <a:pt x="46361" y="48374"/>
                </a:lnTo>
                <a:lnTo>
                  <a:pt x="55600" y="24187"/>
                </a:lnTo>
                <a:lnTo>
                  <a:pt x="53290" y="10959"/>
                </a:lnTo>
                <a:lnTo>
                  <a:pt x="46361" y="0"/>
                </a:lnTo>
                <a:lnTo>
                  <a:pt x="42293" y="2078"/>
                </a:lnTo>
                <a:lnTo>
                  <a:pt x="9239" y="24187"/>
                </a:lnTo>
                <a:lnTo>
                  <a:pt x="0" y="529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176029" y="217068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5">
                <a:moveTo>
                  <a:pt x="0" y="65192"/>
                </a:moveTo>
                <a:lnTo>
                  <a:pt x="9239" y="70105"/>
                </a:lnTo>
                <a:lnTo>
                  <a:pt x="18478" y="68216"/>
                </a:lnTo>
                <a:lnTo>
                  <a:pt x="27718" y="61791"/>
                </a:lnTo>
                <a:lnTo>
                  <a:pt x="36957" y="53099"/>
                </a:lnTo>
                <a:lnTo>
                  <a:pt x="45906" y="35336"/>
                </a:lnTo>
                <a:lnTo>
                  <a:pt x="52500" y="19841"/>
                </a:lnTo>
                <a:lnTo>
                  <a:pt x="54442" y="8881"/>
                </a:lnTo>
                <a:lnTo>
                  <a:pt x="49440" y="4724"/>
                </a:lnTo>
                <a:lnTo>
                  <a:pt x="40106" y="0"/>
                </a:lnTo>
                <a:lnTo>
                  <a:pt x="30818" y="3212"/>
                </a:lnTo>
                <a:lnTo>
                  <a:pt x="21561" y="13227"/>
                </a:lnTo>
                <a:lnTo>
                  <a:pt x="12319" y="28911"/>
                </a:lnTo>
                <a:lnTo>
                  <a:pt x="5197" y="39682"/>
                </a:lnTo>
                <a:lnTo>
                  <a:pt x="1539" y="51587"/>
                </a:lnTo>
                <a:lnTo>
                  <a:pt x="192" y="61224"/>
                </a:lnTo>
                <a:lnTo>
                  <a:pt x="0" y="6519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290146" y="28131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0" y="57606"/>
                </a:moveTo>
                <a:lnTo>
                  <a:pt x="2309" y="68566"/>
                </a:lnTo>
                <a:lnTo>
                  <a:pt x="9239" y="72723"/>
                </a:lnTo>
                <a:lnTo>
                  <a:pt x="18478" y="77447"/>
                </a:lnTo>
                <a:lnTo>
                  <a:pt x="27718" y="74235"/>
                </a:lnTo>
                <a:lnTo>
                  <a:pt x="53318" y="32471"/>
                </a:lnTo>
                <a:lnTo>
                  <a:pt x="58515" y="0"/>
                </a:lnTo>
                <a:lnTo>
                  <a:pt x="47351" y="2103"/>
                </a:lnTo>
                <a:lnTo>
                  <a:pt x="9239" y="24348"/>
                </a:lnTo>
                <a:lnTo>
                  <a:pt x="0" y="576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192" y="1952165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5" h="36830">
                <a:moveTo>
                  <a:pt x="0" y="0"/>
                </a:moveTo>
                <a:lnTo>
                  <a:pt x="12319" y="36281"/>
                </a:lnTo>
                <a:lnTo>
                  <a:pt x="24638" y="24187"/>
                </a:lnTo>
                <a:lnTo>
                  <a:pt x="22713" y="15306"/>
                </a:lnTo>
                <a:lnTo>
                  <a:pt x="18478" y="7558"/>
                </a:lnTo>
                <a:lnTo>
                  <a:pt x="14244" y="2078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03504" y="1988446"/>
            <a:ext cx="37465" cy="48895"/>
          </a:xfrm>
          <a:custGeom>
            <a:avLst/>
            <a:gdLst/>
            <a:ahLst/>
            <a:cxnLst/>
            <a:rect l="l" t="t" r="r" b="b"/>
            <a:pathLst>
              <a:path w="37464" h="48894">
                <a:moveTo>
                  <a:pt x="0" y="24251"/>
                </a:moveTo>
                <a:lnTo>
                  <a:pt x="2117" y="31441"/>
                </a:lnTo>
                <a:lnTo>
                  <a:pt x="7699" y="36359"/>
                </a:lnTo>
                <a:lnTo>
                  <a:pt x="15591" y="41274"/>
                </a:lnTo>
                <a:lnTo>
                  <a:pt x="24638" y="48455"/>
                </a:lnTo>
                <a:lnTo>
                  <a:pt x="26563" y="46376"/>
                </a:lnTo>
                <a:lnTo>
                  <a:pt x="30797" y="40894"/>
                </a:lnTo>
                <a:lnTo>
                  <a:pt x="35032" y="33142"/>
                </a:lnTo>
                <a:lnTo>
                  <a:pt x="36957" y="24251"/>
                </a:lnTo>
                <a:lnTo>
                  <a:pt x="34840" y="15360"/>
                </a:lnTo>
                <a:lnTo>
                  <a:pt x="29257" y="7590"/>
                </a:lnTo>
                <a:lnTo>
                  <a:pt x="21365" y="2088"/>
                </a:lnTo>
                <a:lnTo>
                  <a:pt x="12319" y="0"/>
                </a:lnTo>
                <a:lnTo>
                  <a:pt x="10394" y="2088"/>
                </a:lnTo>
                <a:lnTo>
                  <a:pt x="6159" y="7590"/>
                </a:lnTo>
                <a:lnTo>
                  <a:pt x="1924" y="15360"/>
                </a:lnTo>
                <a:lnTo>
                  <a:pt x="0" y="2425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71132" y="2012698"/>
            <a:ext cx="34925" cy="48895"/>
          </a:xfrm>
          <a:custGeom>
            <a:avLst/>
            <a:gdLst/>
            <a:ahLst/>
            <a:cxnLst/>
            <a:rect l="l" t="t" r="r" b="b"/>
            <a:pathLst>
              <a:path w="34925" h="48894">
                <a:moveTo>
                  <a:pt x="0" y="15319"/>
                </a:moveTo>
                <a:lnTo>
                  <a:pt x="5004" y="24203"/>
                </a:lnTo>
                <a:lnTo>
                  <a:pt x="6929" y="33094"/>
                </a:lnTo>
                <a:lnTo>
                  <a:pt x="11164" y="40846"/>
                </a:lnTo>
                <a:lnTo>
                  <a:pt x="15398" y="46328"/>
                </a:lnTo>
                <a:lnTo>
                  <a:pt x="17323" y="48407"/>
                </a:lnTo>
                <a:lnTo>
                  <a:pt x="26201" y="46328"/>
                </a:lnTo>
                <a:lnTo>
                  <a:pt x="32784" y="40846"/>
                </a:lnTo>
                <a:lnTo>
                  <a:pt x="34716" y="33094"/>
                </a:lnTo>
                <a:lnTo>
                  <a:pt x="29642" y="24203"/>
                </a:lnTo>
                <a:lnTo>
                  <a:pt x="27718" y="17022"/>
                </a:lnTo>
                <a:lnTo>
                  <a:pt x="19248" y="7189"/>
                </a:lnTo>
                <a:lnTo>
                  <a:pt x="17323" y="0"/>
                </a:lnTo>
                <a:lnTo>
                  <a:pt x="8469" y="2081"/>
                </a:lnTo>
                <a:lnTo>
                  <a:pt x="1924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31540" y="2024808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5" h="48894">
                <a:moveTo>
                  <a:pt x="0" y="15312"/>
                </a:moveTo>
                <a:lnTo>
                  <a:pt x="5073" y="24203"/>
                </a:lnTo>
                <a:lnTo>
                  <a:pt x="7191" y="33084"/>
                </a:lnTo>
                <a:lnTo>
                  <a:pt x="12773" y="40832"/>
                </a:lnTo>
                <a:lnTo>
                  <a:pt x="20665" y="46312"/>
                </a:lnTo>
                <a:lnTo>
                  <a:pt x="29712" y="48391"/>
                </a:lnTo>
                <a:lnTo>
                  <a:pt x="31637" y="46312"/>
                </a:lnTo>
                <a:lnTo>
                  <a:pt x="35871" y="40832"/>
                </a:lnTo>
                <a:lnTo>
                  <a:pt x="40106" y="33084"/>
                </a:lnTo>
                <a:lnTo>
                  <a:pt x="42031" y="24203"/>
                </a:lnTo>
                <a:lnTo>
                  <a:pt x="34716" y="15312"/>
                </a:lnTo>
                <a:lnTo>
                  <a:pt x="29712" y="7560"/>
                </a:lnTo>
                <a:lnTo>
                  <a:pt x="24707" y="2078"/>
                </a:lnTo>
                <a:lnTo>
                  <a:pt x="17393" y="0"/>
                </a:lnTo>
                <a:lnTo>
                  <a:pt x="8515" y="2078"/>
                </a:lnTo>
                <a:lnTo>
                  <a:pt x="1932" y="7560"/>
                </a:lnTo>
                <a:lnTo>
                  <a:pt x="0" y="15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4608" y="2024808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29" h="48894">
                <a:moveTo>
                  <a:pt x="0" y="24203"/>
                </a:moveTo>
                <a:lnTo>
                  <a:pt x="24638" y="48391"/>
                </a:lnTo>
                <a:lnTo>
                  <a:pt x="33685" y="46312"/>
                </a:lnTo>
                <a:lnTo>
                  <a:pt x="41577" y="40832"/>
                </a:lnTo>
                <a:lnTo>
                  <a:pt x="47159" y="33084"/>
                </a:lnTo>
                <a:lnTo>
                  <a:pt x="49276" y="24203"/>
                </a:lnTo>
                <a:lnTo>
                  <a:pt x="24638" y="0"/>
                </a:lnTo>
                <a:lnTo>
                  <a:pt x="15591" y="2078"/>
                </a:lnTo>
                <a:lnTo>
                  <a:pt x="7699" y="7560"/>
                </a:lnTo>
                <a:lnTo>
                  <a:pt x="2117" y="15312"/>
                </a:lnTo>
                <a:lnTo>
                  <a:pt x="0" y="2420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9916" y="2012698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4" h="48894">
                <a:moveTo>
                  <a:pt x="0" y="15319"/>
                </a:moveTo>
                <a:lnTo>
                  <a:pt x="5004" y="24203"/>
                </a:lnTo>
                <a:lnTo>
                  <a:pt x="7122" y="33094"/>
                </a:lnTo>
                <a:lnTo>
                  <a:pt x="12704" y="40846"/>
                </a:lnTo>
                <a:lnTo>
                  <a:pt x="20596" y="46328"/>
                </a:lnTo>
                <a:lnTo>
                  <a:pt x="29642" y="48407"/>
                </a:lnTo>
                <a:lnTo>
                  <a:pt x="36764" y="46328"/>
                </a:lnTo>
                <a:lnTo>
                  <a:pt x="40422" y="40846"/>
                </a:lnTo>
                <a:lnTo>
                  <a:pt x="41769" y="33094"/>
                </a:lnTo>
                <a:lnTo>
                  <a:pt x="41962" y="24203"/>
                </a:lnTo>
                <a:lnTo>
                  <a:pt x="39844" y="15319"/>
                </a:lnTo>
                <a:lnTo>
                  <a:pt x="34262" y="7566"/>
                </a:lnTo>
                <a:lnTo>
                  <a:pt x="26370" y="2081"/>
                </a:lnTo>
                <a:lnTo>
                  <a:pt x="17323" y="0"/>
                </a:lnTo>
                <a:lnTo>
                  <a:pt x="8469" y="2081"/>
                </a:lnTo>
                <a:lnTo>
                  <a:pt x="1924" y="7566"/>
                </a:lnTo>
                <a:lnTo>
                  <a:pt x="0" y="153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87910" y="1988446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4">
                <a:moveTo>
                  <a:pt x="0" y="15360"/>
                </a:moveTo>
                <a:lnTo>
                  <a:pt x="5004" y="24251"/>
                </a:lnTo>
                <a:lnTo>
                  <a:pt x="7122" y="33142"/>
                </a:lnTo>
                <a:lnTo>
                  <a:pt x="12704" y="40894"/>
                </a:lnTo>
                <a:lnTo>
                  <a:pt x="20596" y="46376"/>
                </a:lnTo>
                <a:lnTo>
                  <a:pt x="29642" y="48455"/>
                </a:lnTo>
                <a:lnTo>
                  <a:pt x="38497" y="46376"/>
                </a:lnTo>
                <a:lnTo>
                  <a:pt x="45041" y="40894"/>
                </a:lnTo>
                <a:lnTo>
                  <a:pt x="46966" y="33142"/>
                </a:lnTo>
                <a:lnTo>
                  <a:pt x="41962" y="24251"/>
                </a:lnTo>
                <a:lnTo>
                  <a:pt x="39844" y="10231"/>
                </a:lnTo>
                <a:lnTo>
                  <a:pt x="34262" y="3031"/>
                </a:lnTo>
                <a:lnTo>
                  <a:pt x="26370" y="378"/>
                </a:lnTo>
                <a:lnTo>
                  <a:pt x="17323" y="0"/>
                </a:lnTo>
                <a:lnTo>
                  <a:pt x="8469" y="2088"/>
                </a:lnTo>
                <a:lnTo>
                  <a:pt x="1924" y="7590"/>
                </a:lnTo>
                <a:lnTo>
                  <a:pt x="0" y="1536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35904" y="1952165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4">
                <a:moveTo>
                  <a:pt x="0" y="15306"/>
                </a:moveTo>
                <a:lnTo>
                  <a:pt x="5004" y="24187"/>
                </a:lnTo>
                <a:lnTo>
                  <a:pt x="7122" y="38208"/>
                </a:lnTo>
                <a:lnTo>
                  <a:pt x="12704" y="45407"/>
                </a:lnTo>
                <a:lnTo>
                  <a:pt x="20596" y="48060"/>
                </a:lnTo>
                <a:lnTo>
                  <a:pt x="29642" y="48439"/>
                </a:lnTo>
                <a:lnTo>
                  <a:pt x="38497" y="44461"/>
                </a:lnTo>
                <a:lnTo>
                  <a:pt x="45041" y="34801"/>
                </a:lnTo>
                <a:lnTo>
                  <a:pt x="46966" y="22874"/>
                </a:lnTo>
                <a:lnTo>
                  <a:pt x="41962" y="12093"/>
                </a:lnTo>
                <a:lnTo>
                  <a:pt x="39844" y="5102"/>
                </a:lnTo>
                <a:lnTo>
                  <a:pt x="34262" y="1511"/>
                </a:lnTo>
                <a:lnTo>
                  <a:pt x="26370" y="188"/>
                </a:lnTo>
                <a:lnTo>
                  <a:pt x="17323" y="0"/>
                </a:lnTo>
                <a:lnTo>
                  <a:pt x="8469" y="2078"/>
                </a:lnTo>
                <a:lnTo>
                  <a:pt x="1924" y="7558"/>
                </a:lnTo>
                <a:lnTo>
                  <a:pt x="0" y="153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76583" y="1903790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30" h="48894">
                <a:moveTo>
                  <a:pt x="0" y="36281"/>
                </a:moveTo>
                <a:lnTo>
                  <a:pt x="4042" y="43272"/>
                </a:lnTo>
                <a:lnTo>
                  <a:pt x="13859" y="46863"/>
                </a:lnTo>
                <a:lnTo>
                  <a:pt x="25985" y="48185"/>
                </a:lnTo>
                <a:lnTo>
                  <a:pt x="36957" y="48374"/>
                </a:lnTo>
                <a:lnTo>
                  <a:pt x="44079" y="44406"/>
                </a:lnTo>
                <a:lnTo>
                  <a:pt x="47736" y="34769"/>
                </a:lnTo>
                <a:lnTo>
                  <a:pt x="49084" y="22864"/>
                </a:lnTo>
                <a:lnTo>
                  <a:pt x="49276" y="12093"/>
                </a:lnTo>
                <a:lnTo>
                  <a:pt x="40037" y="5102"/>
                </a:lnTo>
                <a:lnTo>
                  <a:pt x="30797" y="1511"/>
                </a:lnTo>
                <a:lnTo>
                  <a:pt x="21558" y="188"/>
                </a:lnTo>
                <a:lnTo>
                  <a:pt x="12319" y="0"/>
                </a:lnTo>
                <a:lnTo>
                  <a:pt x="5197" y="3968"/>
                </a:lnTo>
                <a:lnTo>
                  <a:pt x="1539" y="13605"/>
                </a:lnTo>
                <a:lnTo>
                  <a:pt x="192" y="255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12258" y="1843321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30" h="53339">
                <a:moveTo>
                  <a:pt x="0" y="36281"/>
                </a:moveTo>
                <a:lnTo>
                  <a:pt x="9239" y="44973"/>
                </a:lnTo>
                <a:lnTo>
                  <a:pt x="18478" y="51398"/>
                </a:lnTo>
                <a:lnTo>
                  <a:pt x="27718" y="53288"/>
                </a:lnTo>
                <a:lnTo>
                  <a:pt x="36957" y="48374"/>
                </a:lnTo>
                <a:lnTo>
                  <a:pt x="44079" y="44406"/>
                </a:lnTo>
                <a:lnTo>
                  <a:pt x="47736" y="34769"/>
                </a:lnTo>
                <a:lnTo>
                  <a:pt x="49084" y="22864"/>
                </a:lnTo>
                <a:lnTo>
                  <a:pt x="49276" y="12093"/>
                </a:lnTo>
                <a:lnTo>
                  <a:pt x="40037" y="5102"/>
                </a:lnTo>
                <a:lnTo>
                  <a:pt x="30797" y="1511"/>
                </a:lnTo>
                <a:lnTo>
                  <a:pt x="21558" y="188"/>
                </a:lnTo>
                <a:lnTo>
                  <a:pt x="12319" y="0"/>
                </a:lnTo>
                <a:lnTo>
                  <a:pt x="5197" y="9070"/>
                </a:lnTo>
                <a:lnTo>
                  <a:pt x="1539" y="18140"/>
                </a:lnTo>
                <a:lnTo>
                  <a:pt x="192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547933" y="1777939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30" h="53339">
                <a:moveTo>
                  <a:pt x="0" y="41194"/>
                </a:moveTo>
                <a:lnTo>
                  <a:pt x="9239" y="48186"/>
                </a:lnTo>
                <a:lnTo>
                  <a:pt x="18478" y="51776"/>
                </a:lnTo>
                <a:lnTo>
                  <a:pt x="27718" y="53099"/>
                </a:lnTo>
                <a:lnTo>
                  <a:pt x="36957" y="53288"/>
                </a:lnTo>
                <a:lnTo>
                  <a:pt x="44079" y="44217"/>
                </a:lnTo>
                <a:lnTo>
                  <a:pt x="47736" y="35147"/>
                </a:lnTo>
                <a:lnTo>
                  <a:pt x="49084" y="26077"/>
                </a:lnTo>
                <a:lnTo>
                  <a:pt x="49276" y="17006"/>
                </a:lnTo>
                <a:lnTo>
                  <a:pt x="40037" y="8314"/>
                </a:lnTo>
                <a:lnTo>
                  <a:pt x="30797" y="1889"/>
                </a:lnTo>
                <a:lnTo>
                  <a:pt x="21558" y="0"/>
                </a:lnTo>
                <a:lnTo>
                  <a:pt x="12319" y="4913"/>
                </a:lnTo>
                <a:lnTo>
                  <a:pt x="5197" y="8881"/>
                </a:lnTo>
                <a:lnTo>
                  <a:pt x="1539" y="18518"/>
                </a:lnTo>
                <a:lnTo>
                  <a:pt x="192" y="30423"/>
                </a:lnTo>
                <a:lnTo>
                  <a:pt x="0" y="411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78603" y="1698035"/>
            <a:ext cx="50165" cy="57785"/>
          </a:xfrm>
          <a:custGeom>
            <a:avLst/>
            <a:gdLst/>
            <a:ahLst/>
            <a:cxnLst/>
            <a:rect l="l" t="t" r="r" b="b"/>
            <a:pathLst>
              <a:path w="50164" h="57785">
                <a:moveTo>
                  <a:pt x="0" y="32312"/>
                </a:moveTo>
                <a:lnTo>
                  <a:pt x="7122" y="55268"/>
                </a:lnTo>
                <a:lnTo>
                  <a:pt x="12704" y="57566"/>
                </a:lnTo>
                <a:lnTo>
                  <a:pt x="20596" y="55268"/>
                </a:lnTo>
                <a:lnTo>
                  <a:pt x="29642" y="48374"/>
                </a:lnTo>
                <a:lnTo>
                  <a:pt x="43694" y="44406"/>
                </a:lnTo>
                <a:lnTo>
                  <a:pt x="49661" y="34769"/>
                </a:lnTo>
                <a:lnTo>
                  <a:pt x="48699" y="22864"/>
                </a:lnTo>
                <a:lnTo>
                  <a:pt x="41962" y="12093"/>
                </a:lnTo>
                <a:lnTo>
                  <a:pt x="39844" y="5102"/>
                </a:lnTo>
                <a:lnTo>
                  <a:pt x="34262" y="1511"/>
                </a:lnTo>
                <a:lnTo>
                  <a:pt x="26370" y="188"/>
                </a:lnTo>
                <a:lnTo>
                  <a:pt x="17323" y="0"/>
                </a:lnTo>
                <a:lnTo>
                  <a:pt x="8469" y="9259"/>
                </a:lnTo>
                <a:lnTo>
                  <a:pt x="1924" y="19652"/>
                </a:lnTo>
                <a:lnTo>
                  <a:pt x="0" y="32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67723" y="495196"/>
            <a:ext cx="49530" cy="65405"/>
          </a:xfrm>
          <a:custGeom>
            <a:avLst/>
            <a:gdLst/>
            <a:ahLst/>
            <a:cxnLst/>
            <a:rect l="l" t="t" r="r" b="b"/>
            <a:pathLst>
              <a:path w="49530" h="65404">
                <a:moveTo>
                  <a:pt x="0" y="65381"/>
                </a:moveTo>
                <a:lnTo>
                  <a:pt x="44079" y="30423"/>
                </a:lnTo>
                <a:lnTo>
                  <a:pt x="49276" y="4913"/>
                </a:lnTo>
                <a:lnTo>
                  <a:pt x="40037" y="0"/>
                </a:lnTo>
                <a:lnTo>
                  <a:pt x="5197" y="33068"/>
                </a:lnTo>
                <a:lnTo>
                  <a:pt x="0" y="653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81839" y="330797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0" y="46863"/>
                </a:moveTo>
                <a:lnTo>
                  <a:pt x="2309" y="56500"/>
                </a:lnTo>
                <a:lnTo>
                  <a:pt x="9239" y="60468"/>
                </a:lnTo>
                <a:lnTo>
                  <a:pt x="13089" y="65381"/>
                </a:lnTo>
                <a:lnTo>
                  <a:pt x="21558" y="63492"/>
                </a:lnTo>
                <a:lnTo>
                  <a:pt x="30027" y="57067"/>
                </a:lnTo>
                <a:lnTo>
                  <a:pt x="33877" y="48374"/>
                </a:lnTo>
                <a:lnTo>
                  <a:pt x="42731" y="32312"/>
                </a:lnTo>
                <a:lnTo>
                  <a:pt x="49276" y="19652"/>
                </a:lnTo>
                <a:lnTo>
                  <a:pt x="51201" y="9259"/>
                </a:lnTo>
                <a:lnTo>
                  <a:pt x="46196" y="0"/>
                </a:lnTo>
                <a:lnTo>
                  <a:pt x="9239" y="24187"/>
                </a:lnTo>
                <a:lnTo>
                  <a:pt x="2309" y="34958"/>
                </a:lnTo>
                <a:lnTo>
                  <a:pt x="0" y="4686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96918" y="156599"/>
            <a:ext cx="51435" cy="70485"/>
          </a:xfrm>
          <a:custGeom>
            <a:avLst/>
            <a:gdLst/>
            <a:ahLst/>
            <a:cxnLst/>
            <a:rect l="l" t="t" r="r" b="b"/>
            <a:pathLst>
              <a:path w="51435" h="70485">
                <a:moveTo>
                  <a:pt x="0" y="61224"/>
                </a:moveTo>
                <a:lnTo>
                  <a:pt x="5197" y="65192"/>
                </a:lnTo>
                <a:lnTo>
                  <a:pt x="14436" y="70105"/>
                </a:lnTo>
                <a:lnTo>
                  <a:pt x="23675" y="68216"/>
                </a:lnTo>
                <a:lnTo>
                  <a:pt x="32915" y="61791"/>
                </a:lnTo>
                <a:lnTo>
                  <a:pt x="42154" y="53099"/>
                </a:lnTo>
                <a:lnTo>
                  <a:pt x="49084" y="35336"/>
                </a:lnTo>
                <a:lnTo>
                  <a:pt x="51393" y="19841"/>
                </a:lnTo>
                <a:lnTo>
                  <a:pt x="49084" y="8881"/>
                </a:lnTo>
                <a:lnTo>
                  <a:pt x="42154" y="4724"/>
                </a:lnTo>
                <a:lnTo>
                  <a:pt x="38112" y="0"/>
                </a:lnTo>
                <a:lnTo>
                  <a:pt x="28295" y="3212"/>
                </a:lnTo>
                <a:lnTo>
                  <a:pt x="16168" y="13227"/>
                </a:lnTo>
                <a:lnTo>
                  <a:pt x="5197" y="28911"/>
                </a:lnTo>
                <a:lnTo>
                  <a:pt x="3464" y="39682"/>
                </a:lnTo>
                <a:lnTo>
                  <a:pt x="577" y="51587"/>
                </a:lnTo>
                <a:lnTo>
                  <a:pt x="0" y="6122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212987" y="73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0" y="40312"/>
                </a:moveTo>
                <a:lnTo>
                  <a:pt x="9334" y="45033"/>
                </a:lnTo>
                <a:lnTo>
                  <a:pt x="18622" y="41803"/>
                </a:lnTo>
                <a:lnTo>
                  <a:pt x="27879" y="31740"/>
                </a:lnTo>
                <a:lnTo>
                  <a:pt x="37121" y="15963"/>
                </a:lnTo>
                <a:lnTo>
                  <a:pt x="45976" y="5192"/>
                </a:lnTo>
                <a:lnTo>
                  <a:pt x="48830" y="0"/>
                </a:lnTo>
                <a:lnTo>
                  <a:pt x="14763" y="0"/>
                </a:lnTo>
                <a:lnTo>
                  <a:pt x="12483" y="3869"/>
                </a:lnTo>
                <a:lnTo>
                  <a:pt x="5266" y="14666"/>
                </a:lnTo>
                <a:lnTo>
                  <a:pt x="1560" y="26626"/>
                </a:lnTo>
                <a:lnTo>
                  <a:pt x="195" y="36318"/>
                </a:lnTo>
                <a:lnTo>
                  <a:pt x="0" y="403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8553" y="1717309"/>
            <a:ext cx="24765" cy="41910"/>
          </a:xfrm>
          <a:custGeom>
            <a:avLst/>
            <a:gdLst/>
            <a:ahLst/>
            <a:cxnLst/>
            <a:rect l="l" t="t" r="r" b="b"/>
            <a:pathLst>
              <a:path w="24765" h="41910">
                <a:moveTo>
                  <a:pt x="0" y="17006"/>
                </a:moveTo>
                <a:lnTo>
                  <a:pt x="1924" y="24190"/>
                </a:lnTo>
                <a:lnTo>
                  <a:pt x="10394" y="34081"/>
                </a:lnTo>
                <a:lnTo>
                  <a:pt x="12319" y="41355"/>
                </a:lnTo>
                <a:lnTo>
                  <a:pt x="24638" y="41355"/>
                </a:lnTo>
                <a:lnTo>
                  <a:pt x="24638" y="29100"/>
                </a:lnTo>
                <a:lnTo>
                  <a:pt x="24445" y="20219"/>
                </a:lnTo>
                <a:lnTo>
                  <a:pt x="23098" y="12471"/>
                </a:lnTo>
                <a:lnTo>
                  <a:pt x="19441" y="6991"/>
                </a:lnTo>
                <a:lnTo>
                  <a:pt x="12319" y="4913"/>
                </a:lnTo>
                <a:lnTo>
                  <a:pt x="10394" y="0"/>
                </a:lnTo>
                <a:lnTo>
                  <a:pt x="6159" y="1889"/>
                </a:lnTo>
                <a:lnTo>
                  <a:pt x="1924" y="8314"/>
                </a:lnTo>
                <a:lnTo>
                  <a:pt x="0" y="170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78866" y="1770759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4" h="41275">
                <a:moveTo>
                  <a:pt x="0" y="0"/>
                </a:moveTo>
                <a:lnTo>
                  <a:pt x="24638" y="36281"/>
                </a:lnTo>
                <a:lnTo>
                  <a:pt x="26563" y="41194"/>
                </a:lnTo>
                <a:lnTo>
                  <a:pt x="30797" y="39304"/>
                </a:lnTo>
                <a:lnTo>
                  <a:pt x="35032" y="32879"/>
                </a:lnTo>
                <a:lnTo>
                  <a:pt x="36957" y="24187"/>
                </a:lnTo>
                <a:lnTo>
                  <a:pt x="34840" y="15306"/>
                </a:lnTo>
                <a:lnTo>
                  <a:pt x="29257" y="7558"/>
                </a:lnTo>
                <a:lnTo>
                  <a:pt x="21366" y="2078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39179" y="1807040"/>
            <a:ext cx="37465" cy="48895"/>
          </a:xfrm>
          <a:custGeom>
            <a:avLst/>
            <a:gdLst/>
            <a:ahLst/>
            <a:cxnLst/>
            <a:rect l="l" t="t" r="r" b="b"/>
            <a:pathLst>
              <a:path w="37464" h="48894">
                <a:moveTo>
                  <a:pt x="0" y="24187"/>
                </a:moveTo>
                <a:lnTo>
                  <a:pt x="2117" y="33068"/>
                </a:lnTo>
                <a:lnTo>
                  <a:pt x="7699" y="40816"/>
                </a:lnTo>
                <a:lnTo>
                  <a:pt x="15591" y="46296"/>
                </a:lnTo>
                <a:lnTo>
                  <a:pt x="24638" y="48374"/>
                </a:lnTo>
                <a:lnTo>
                  <a:pt x="31760" y="46296"/>
                </a:lnTo>
                <a:lnTo>
                  <a:pt x="35417" y="40816"/>
                </a:lnTo>
                <a:lnTo>
                  <a:pt x="36764" y="33068"/>
                </a:lnTo>
                <a:lnTo>
                  <a:pt x="36957" y="24187"/>
                </a:lnTo>
                <a:lnTo>
                  <a:pt x="34840" y="15306"/>
                </a:lnTo>
                <a:lnTo>
                  <a:pt x="29257" y="7558"/>
                </a:lnTo>
                <a:lnTo>
                  <a:pt x="21365" y="2078"/>
                </a:lnTo>
                <a:lnTo>
                  <a:pt x="12319" y="0"/>
                </a:lnTo>
                <a:lnTo>
                  <a:pt x="5197" y="377"/>
                </a:lnTo>
                <a:lnTo>
                  <a:pt x="1539" y="3023"/>
                </a:lnTo>
                <a:lnTo>
                  <a:pt x="192" y="10204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4488" y="1831227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5" h="48894">
                <a:moveTo>
                  <a:pt x="0" y="10204"/>
                </a:moveTo>
                <a:lnTo>
                  <a:pt x="5004" y="24187"/>
                </a:lnTo>
                <a:lnTo>
                  <a:pt x="7122" y="33068"/>
                </a:lnTo>
                <a:lnTo>
                  <a:pt x="12704" y="40816"/>
                </a:lnTo>
                <a:lnTo>
                  <a:pt x="20596" y="46296"/>
                </a:lnTo>
                <a:lnTo>
                  <a:pt x="29642" y="48374"/>
                </a:lnTo>
                <a:lnTo>
                  <a:pt x="31593" y="46296"/>
                </a:lnTo>
                <a:lnTo>
                  <a:pt x="35884" y="40816"/>
                </a:lnTo>
                <a:lnTo>
                  <a:pt x="40175" y="33068"/>
                </a:lnTo>
                <a:lnTo>
                  <a:pt x="42126" y="24187"/>
                </a:lnTo>
                <a:lnTo>
                  <a:pt x="39983" y="15306"/>
                </a:lnTo>
                <a:lnTo>
                  <a:pt x="34344" y="7558"/>
                </a:lnTo>
                <a:lnTo>
                  <a:pt x="26396" y="2078"/>
                </a:lnTo>
                <a:lnTo>
                  <a:pt x="17323" y="0"/>
                </a:lnTo>
                <a:lnTo>
                  <a:pt x="8469" y="377"/>
                </a:lnTo>
                <a:lnTo>
                  <a:pt x="1924" y="3023"/>
                </a:lnTo>
                <a:lnTo>
                  <a:pt x="0" y="1020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47486" y="1831227"/>
            <a:ext cx="37465" cy="60960"/>
          </a:xfrm>
          <a:custGeom>
            <a:avLst/>
            <a:gdLst/>
            <a:ahLst/>
            <a:cxnLst/>
            <a:rect l="l" t="t" r="r" b="b"/>
            <a:pathLst>
              <a:path w="37465" h="60960">
                <a:moveTo>
                  <a:pt x="0" y="36281"/>
                </a:moveTo>
                <a:lnTo>
                  <a:pt x="2119" y="45162"/>
                </a:lnTo>
                <a:lnTo>
                  <a:pt x="7719" y="52910"/>
                </a:lnTo>
                <a:lnTo>
                  <a:pt x="15660" y="58390"/>
                </a:lnTo>
                <a:lnTo>
                  <a:pt x="24802" y="60468"/>
                </a:lnTo>
                <a:lnTo>
                  <a:pt x="31924" y="58390"/>
                </a:lnTo>
                <a:lnTo>
                  <a:pt x="35581" y="52910"/>
                </a:lnTo>
                <a:lnTo>
                  <a:pt x="36929" y="45162"/>
                </a:lnTo>
                <a:lnTo>
                  <a:pt x="37121" y="36281"/>
                </a:lnTo>
                <a:lnTo>
                  <a:pt x="35001" y="20408"/>
                </a:lnTo>
                <a:lnTo>
                  <a:pt x="29401" y="9070"/>
                </a:lnTo>
                <a:lnTo>
                  <a:pt x="21460" y="2267"/>
                </a:lnTo>
                <a:lnTo>
                  <a:pt x="12319" y="0"/>
                </a:lnTo>
                <a:lnTo>
                  <a:pt x="5197" y="2267"/>
                </a:lnTo>
                <a:lnTo>
                  <a:pt x="1539" y="9070"/>
                </a:lnTo>
                <a:lnTo>
                  <a:pt x="192" y="20408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95480" y="1831227"/>
            <a:ext cx="42545" cy="48895"/>
          </a:xfrm>
          <a:custGeom>
            <a:avLst/>
            <a:gdLst/>
            <a:ahLst/>
            <a:cxnLst/>
            <a:rect l="l" t="t" r="r" b="b"/>
            <a:pathLst>
              <a:path w="42544" h="48894">
                <a:moveTo>
                  <a:pt x="0" y="24187"/>
                </a:moveTo>
                <a:lnTo>
                  <a:pt x="2143" y="38170"/>
                </a:lnTo>
                <a:lnTo>
                  <a:pt x="7781" y="45351"/>
                </a:lnTo>
                <a:lnTo>
                  <a:pt x="15729" y="47997"/>
                </a:lnTo>
                <a:lnTo>
                  <a:pt x="24802" y="48374"/>
                </a:lnTo>
                <a:lnTo>
                  <a:pt x="33656" y="46296"/>
                </a:lnTo>
                <a:lnTo>
                  <a:pt x="40201" y="40816"/>
                </a:lnTo>
                <a:lnTo>
                  <a:pt x="42126" y="33068"/>
                </a:lnTo>
                <a:lnTo>
                  <a:pt x="37121" y="24187"/>
                </a:lnTo>
                <a:lnTo>
                  <a:pt x="35004" y="15306"/>
                </a:lnTo>
                <a:lnTo>
                  <a:pt x="29422" y="7558"/>
                </a:lnTo>
                <a:lnTo>
                  <a:pt x="21530" y="2078"/>
                </a:lnTo>
                <a:lnTo>
                  <a:pt x="12483" y="0"/>
                </a:lnTo>
                <a:lnTo>
                  <a:pt x="5266" y="2078"/>
                </a:lnTo>
                <a:lnTo>
                  <a:pt x="1560" y="7558"/>
                </a:lnTo>
                <a:lnTo>
                  <a:pt x="195" y="153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38564" y="1819134"/>
            <a:ext cx="47625" cy="48895"/>
          </a:xfrm>
          <a:custGeom>
            <a:avLst/>
            <a:gdLst/>
            <a:ahLst/>
            <a:cxnLst/>
            <a:rect l="l" t="t" r="r" b="b"/>
            <a:pathLst>
              <a:path w="47625" h="48894">
                <a:moveTo>
                  <a:pt x="0" y="15306"/>
                </a:moveTo>
                <a:lnTo>
                  <a:pt x="5073" y="24187"/>
                </a:lnTo>
                <a:lnTo>
                  <a:pt x="7191" y="33068"/>
                </a:lnTo>
                <a:lnTo>
                  <a:pt x="12773" y="40816"/>
                </a:lnTo>
                <a:lnTo>
                  <a:pt x="20665" y="46296"/>
                </a:lnTo>
                <a:lnTo>
                  <a:pt x="29712" y="48374"/>
                </a:lnTo>
                <a:lnTo>
                  <a:pt x="38566" y="46296"/>
                </a:lnTo>
                <a:lnTo>
                  <a:pt x="45111" y="40816"/>
                </a:lnTo>
                <a:lnTo>
                  <a:pt x="47036" y="33068"/>
                </a:lnTo>
                <a:lnTo>
                  <a:pt x="42031" y="24187"/>
                </a:lnTo>
                <a:lnTo>
                  <a:pt x="39913" y="10204"/>
                </a:lnTo>
                <a:lnTo>
                  <a:pt x="34331" y="3023"/>
                </a:lnTo>
                <a:lnTo>
                  <a:pt x="26439" y="377"/>
                </a:lnTo>
                <a:lnTo>
                  <a:pt x="17393" y="0"/>
                </a:lnTo>
                <a:lnTo>
                  <a:pt x="8515" y="2078"/>
                </a:lnTo>
                <a:lnTo>
                  <a:pt x="1932" y="7558"/>
                </a:lnTo>
                <a:lnTo>
                  <a:pt x="0" y="153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79313" y="1782852"/>
            <a:ext cx="49530" cy="60960"/>
          </a:xfrm>
          <a:custGeom>
            <a:avLst/>
            <a:gdLst/>
            <a:ahLst/>
            <a:cxnLst/>
            <a:rect l="l" t="t" r="r" b="b"/>
            <a:pathLst>
              <a:path w="49530" h="60960">
                <a:moveTo>
                  <a:pt x="0" y="36281"/>
                </a:moveTo>
                <a:lnTo>
                  <a:pt x="9239" y="45162"/>
                </a:lnTo>
                <a:lnTo>
                  <a:pt x="18478" y="52910"/>
                </a:lnTo>
                <a:lnTo>
                  <a:pt x="27718" y="58390"/>
                </a:lnTo>
                <a:lnTo>
                  <a:pt x="36957" y="60468"/>
                </a:lnTo>
                <a:lnTo>
                  <a:pt x="44079" y="56500"/>
                </a:lnTo>
                <a:lnTo>
                  <a:pt x="47736" y="46863"/>
                </a:lnTo>
                <a:lnTo>
                  <a:pt x="49084" y="34958"/>
                </a:lnTo>
                <a:lnTo>
                  <a:pt x="49276" y="24187"/>
                </a:lnTo>
                <a:lnTo>
                  <a:pt x="47159" y="15306"/>
                </a:lnTo>
                <a:lnTo>
                  <a:pt x="41577" y="7558"/>
                </a:lnTo>
                <a:lnTo>
                  <a:pt x="33685" y="2078"/>
                </a:lnTo>
                <a:lnTo>
                  <a:pt x="24638" y="0"/>
                </a:lnTo>
                <a:lnTo>
                  <a:pt x="10394" y="9070"/>
                </a:lnTo>
                <a:lnTo>
                  <a:pt x="3079" y="18140"/>
                </a:lnTo>
                <a:lnTo>
                  <a:pt x="384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22302" y="1746410"/>
            <a:ext cx="46990" cy="60960"/>
          </a:xfrm>
          <a:custGeom>
            <a:avLst/>
            <a:gdLst/>
            <a:ahLst/>
            <a:cxnLst/>
            <a:rect l="l" t="t" r="r" b="b"/>
            <a:pathLst>
              <a:path w="46990" h="60960">
                <a:moveTo>
                  <a:pt x="0" y="27369"/>
                </a:moveTo>
                <a:lnTo>
                  <a:pt x="5004" y="36442"/>
                </a:lnTo>
                <a:lnTo>
                  <a:pt x="7122" y="45323"/>
                </a:lnTo>
                <a:lnTo>
                  <a:pt x="12704" y="53071"/>
                </a:lnTo>
                <a:lnTo>
                  <a:pt x="20596" y="58551"/>
                </a:lnTo>
                <a:lnTo>
                  <a:pt x="29642" y="60629"/>
                </a:lnTo>
                <a:lnTo>
                  <a:pt x="38497" y="51559"/>
                </a:lnTo>
                <a:lnTo>
                  <a:pt x="45041" y="42489"/>
                </a:lnTo>
                <a:lnTo>
                  <a:pt x="46966" y="33419"/>
                </a:lnTo>
                <a:lnTo>
                  <a:pt x="41962" y="24348"/>
                </a:lnTo>
                <a:lnTo>
                  <a:pt x="39844" y="15442"/>
                </a:lnTo>
                <a:lnTo>
                  <a:pt x="34262" y="7639"/>
                </a:lnTo>
                <a:lnTo>
                  <a:pt x="26370" y="2103"/>
                </a:lnTo>
                <a:lnTo>
                  <a:pt x="17323" y="0"/>
                </a:lnTo>
                <a:lnTo>
                  <a:pt x="8469" y="9163"/>
                </a:lnTo>
                <a:lnTo>
                  <a:pt x="1924" y="18281"/>
                </a:lnTo>
                <a:lnTo>
                  <a:pt x="0" y="2736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57977" y="1698035"/>
            <a:ext cx="46990" cy="53975"/>
          </a:xfrm>
          <a:custGeom>
            <a:avLst/>
            <a:gdLst/>
            <a:ahLst/>
            <a:cxnLst/>
            <a:rect l="l" t="t" r="r" b="b"/>
            <a:pathLst>
              <a:path w="46990" h="53975">
                <a:moveTo>
                  <a:pt x="0" y="27210"/>
                </a:moveTo>
                <a:lnTo>
                  <a:pt x="5004" y="36281"/>
                </a:lnTo>
                <a:lnTo>
                  <a:pt x="7122" y="44996"/>
                </a:lnTo>
                <a:lnTo>
                  <a:pt x="12704" y="51458"/>
                </a:lnTo>
                <a:lnTo>
                  <a:pt x="20596" y="53356"/>
                </a:lnTo>
                <a:lnTo>
                  <a:pt x="29642" y="48374"/>
                </a:lnTo>
                <a:lnTo>
                  <a:pt x="38497" y="46296"/>
                </a:lnTo>
                <a:lnTo>
                  <a:pt x="45041" y="40816"/>
                </a:lnTo>
                <a:lnTo>
                  <a:pt x="46966" y="33068"/>
                </a:lnTo>
                <a:lnTo>
                  <a:pt x="41962" y="24187"/>
                </a:lnTo>
                <a:lnTo>
                  <a:pt x="39844" y="10204"/>
                </a:lnTo>
                <a:lnTo>
                  <a:pt x="34262" y="3023"/>
                </a:lnTo>
                <a:lnTo>
                  <a:pt x="26370" y="377"/>
                </a:lnTo>
                <a:lnTo>
                  <a:pt x="17323" y="0"/>
                </a:lnTo>
                <a:lnTo>
                  <a:pt x="8469" y="9070"/>
                </a:lnTo>
                <a:lnTo>
                  <a:pt x="1924" y="18140"/>
                </a:lnTo>
                <a:lnTo>
                  <a:pt x="0" y="272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86337" y="1637566"/>
            <a:ext cx="54610" cy="56515"/>
          </a:xfrm>
          <a:custGeom>
            <a:avLst/>
            <a:gdLst/>
            <a:ahLst/>
            <a:cxnLst/>
            <a:rect l="l" t="t" r="r" b="b"/>
            <a:pathLst>
              <a:path w="54609" h="56514">
                <a:moveTo>
                  <a:pt x="0" y="36281"/>
                </a:moveTo>
                <a:lnTo>
                  <a:pt x="9239" y="50075"/>
                </a:lnTo>
                <a:lnTo>
                  <a:pt x="18478" y="55933"/>
                </a:lnTo>
                <a:lnTo>
                  <a:pt x="27718" y="54988"/>
                </a:lnTo>
                <a:lnTo>
                  <a:pt x="36957" y="48374"/>
                </a:lnTo>
                <a:lnTo>
                  <a:pt x="45811" y="46107"/>
                </a:lnTo>
                <a:lnTo>
                  <a:pt x="52356" y="39304"/>
                </a:lnTo>
                <a:lnTo>
                  <a:pt x="54281" y="27966"/>
                </a:lnTo>
                <a:lnTo>
                  <a:pt x="49276" y="12093"/>
                </a:lnTo>
                <a:lnTo>
                  <a:pt x="45234" y="5102"/>
                </a:lnTo>
                <a:lnTo>
                  <a:pt x="35417" y="1511"/>
                </a:lnTo>
                <a:lnTo>
                  <a:pt x="23290" y="188"/>
                </a:lnTo>
                <a:lnTo>
                  <a:pt x="12319" y="0"/>
                </a:lnTo>
                <a:lnTo>
                  <a:pt x="5197" y="9070"/>
                </a:lnTo>
                <a:lnTo>
                  <a:pt x="1539" y="18140"/>
                </a:lnTo>
                <a:lnTo>
                  <a:pt x="192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17007" y="1572184"/>
            <a:ext cx="54610" cy="53340"/>
          </a:xfrm>
          <a:custGeom>
            <a:avLst/>
            <a:gdLst/>
            <a:ahLst/>
            <a:cxnLst/>
            <a:rect l="l" t="t" r="r" b="b"/>
            <a:pathLst>
              <a:path w="54610" h="53340">
                <a:moveTo>
                  <a:pt x="0" y="30423"/>
                </a:moveTo>
                <a:lnTo>
                  <a:pt x="5004" y="41194"/>
                </a:lnTo>
                <a:lnTo>
                  <a:pt x="7314" y="48186"/>
                </a:lnTo>
                <a:lnTo>
                  <a:pt x="14244" y="51776"/>
                </a:lnTo>
                <a:lnTo>
                  <a:pt x="25793" y="53099"/>
                </a:lnTo>
                <a:lnTo>
                  <a:pt x="41962" y="53288"/>
                </a:lnTo>
                <a:lnTo>
                  <a:pt x="49084" y="44217"/>
                </a:lnTo>
                <a:lnTo>
                  <a:pt x="52741" y="35147"/>
                </a:lnTo>
                <a:lnTo>
                  <a:pt x="54088" y="26077"/>
                </a:lnTo>
                <a:lnTo>
                  <a:pt x="54281" y="17006"/>
                </a:lnTo>
                <a:lnTo>
                  <a:pt x="45041" y="8314"/>
                </a:lnTo>
                <a:lnTo>
                  <a:pt x="35802" y="1889"/>
                </a:lnTo>
                <a:lnTo>
                  <a:pt x="26563" y="0"/>
                </a:lnTo>
                <a:lnTo>
                  <a:pt x="17323" y="4913"/>
                </a:lnTo>
                <a:lnTo>
                  <a:pt x="8469" y="8881"/>
                </a:lnTo>
                <a:lnTo>
                  <a:pt x="1924" y="18518"/>
                </a:lnTo>
                <a:lnTo>
                  <a:pt x="0" y="304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793644" y="422634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30" h="70484">
                <a:moveTo>
                  <a:pt x="0" y="65381"/>
                </a:moveTo>
                <a:lnTo>
                  <a:pt x="9265" y="70294"/>
                </a:lnTo>
                <a:lnTo>
                  <a:pt x="18560" y="68405"/>
                </a:lnTo>
                <a:lnTo>
                  <a:pt x="27856" y="61980"/>
                </a:lnTo>
                <a:lnTo>
                  <a:pt x="47900" y="24565"/>
                </a:lnTo>
                <a:lnTo>
                  <a:pt x="49440" y="4913"/>
                </a:lnTo>
                <a:lnTo>
                  <a:pt x="40198" y="0"/>
                </a:lnTo>
                <a:lnTo>
                  <a:pt x="5197" y="33068"/>
                </a:lnTo>
                <a:lnTo>
                  <a:pt x="0" y="653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760" y="265254"/>
            <a:ext cx="51435" cy="66040"/>
          </a:xfrm>
          <a:custGeom>
            <a:avLst/>
            <a:gdLst/>
            <a:ahLst/>
            <a:cxnLst/>
            <a:rect l="l" t="t" r="r" b="b"/>
            <a:pathLst>
              <a:path w="51435" h="66039">
                <a:moveTo>
                  <a:pt x="0" y="45810"/>
                </a:moveTo>
                <a:lnTo>
                  <a:pt x="2309" y="56258"/>
                </a:lnTo>
                <a:lnTo>
                  <a:pt x="9239" y="65543"/>
                </a:lnTo>
                <a:lnTo>
                  <a:pt x="11356" y="65162"/>
                </a:lnTo>
                <a:lnTo>
                  <a:pt x="16938" y="62499"/>
                </a:lnTo>
                <a:lnTo>
                  <a:pt x="24830" y="55270"/>
                </a:lnTo>
                <a:lnTo>
                  <a:pt x="33877" y="41194"/>
                </a:lnTo>
                <a:lnTo>
                  <a:pt x="42826" y="30423"/>
                </a:lnTo>
                <a:lnTo>
                  <a:pt x="49420" y="18518"/>
                </a:lnTo>
                <a:lnTo>
                  <a:pt x="51363" y="8881"/>
                </a:lnTo>
                <a:lnTo>
                  <a:pt x="46361" y="4913"/>
                </a:lnTo>
                <a:lnTo>
                  <a:pt x="37026" y="0"/>
                </a:lnTo>
                <a:lnTo>
                  <a:pt x="27738" y="1889"/>
                </a:lnTo>
                <a:lnTo>
                  <a:pt x="18481" y="8314"/>
                </a:lnTo>
                <a:lnTo>
                  <a:pt x="9239" y="17006"/>
                </a:lnTo>
                <a:lnTo>
                  <a:pt x="2309" y="33094"/>
                </a:lnTo>
                <a:lnTo>
                  <a:pt x="0" y="4581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18796" y="95942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80" h="70485">
                <a:moveTo>
                  <a:pt x="0" y="45729"/>
                </a:moveTo>
                <a:lnTo>
                  <a:pt x="2309" y="56122"/>
                </a:lnTo>
                <a:lnTo>
                  <a:pt x="9239" y="65381"/>
                </a:lnTo>
                <a:lnTo>
                  <a:pt x="13281" y="70105"/>
                </a:lnTo>
                <a:lnTo>
                  <a:pt x="23098" y="66893"/>
                </a:lnTo>
                <a:lnTo>
                  <a:pt x="35225" y="56878"/>
                </a:lnTo>
                <a:lnTo>
                  <a:pt x="46196" y="41194"/>
                </a:lnTo>
                <a:lnTo>
                  <a:pt x="53126" y="30423"/>
                </a:lnTo>
                <a:lnTo>
                  <a:pt x="55436" y="18518"/>
                </a:lnTo>
                <a:lnTo>
                  <a:pt x="53126" y="8881"/>
                </a:lnTo>
                <a:lnTo>
                  <a:pt x="46196" y="4913"/>
                </a:lnTo>
                <a:lnTo>
                  <a:pt x="42154" y="0"/>
                </a:lnTo>
                <a:lnTo>
                  <a:pt x="32337" y="1889"/>
                </a:lnTo>
                <a:lnTo>
                  <a:pt x="20211" y="8314"/>
                </a:lnTo>
                <a:lnTo>
                  <a:pt x="9239" y="17006"/>
                </a:lnTo>
                <a:lnTo>
                  <a:pt x="2309" y="33068"/>
                </a:lnTo>
                <a:lnTo>
                  <a:pt x="0" y="4572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553" y="1492441"/>
            <a:ext cx="24765" cy="41275"/>
          </a:xfrm>
          <a:custGeom>
            <a:avLst/>
            <a:gdLst/>
            <a:ahLst/>
            <a:cxnLst/>
            <a:rect l="l" t="t" r="r" b="b"/>
            <a:pathLst>
              <a:path w="24765" h="41275">
                <a:moveTo>
                  <a:pt x="0" y="0"/>
                </a:moveTo>
                <a:lnTo>
                  <a:pt x="12319" y="36281"/>
                </a:lnTo>
                <a:lnTo>
                  <a:pt x="14244" y="41194"/>
                </a:lnTo>
                <a:lnTo>
                  <a:pt x="18478" y="39304"/>
                </a:lnTo>
                <a:lnTo>
                  <a:pt x="22713" y="32879"/>
                </a:lnTo>
                <a:lnTo>
                  <a:pt x="24638" y="24187"/>
                </a:lnTo>
                <a:lnTo>
                  <a:pt x="22713" y="15306"/>
                </a:lnTo>
                <a:lnTo>
                  <a:pt x="18478" y="7558"/>
                </a:lnTo>
                <a:lnTo>
                  <a:pt x="14244" y="2078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6547" y="1552910"/>
            <a:ext cx="37465" cy="48895"/>
          </a:xfrm>
          <a:custGeom>
            <a:avLst/>
            <a:gdLst/>
            <a:ahLst/>
            <a:cxnLst/>
            <a:rect l="l" t="t" r="r" b="b"/>
            <a:pathLst>
              <a:path w="37464" h="48894">
                <a:moveTo>
                  <a:pt x="0" y="0"/>
                </a:moveTo>
                <a:lnTo>
                  <a:pt x="6159" y="39304"/>
                </a:lnTo>
                <a:lnTo>
                  <a:pt x="12319" y="48374"/>
                </a:lnTo>
                <a:lnTo>
                  <a:pt x="21366" y="46296"/>
                </a:lnTo>
                <a:lnTo>
                  <a:pt x="29257" y="40816"/>
                </a:lnTo>
                <a:lnTo>
                  <a:pt x="34840" y="33068"/>
                </a:lnTo>
                <a:lnTo>
                  <a:pt x="36957" y="24187"/>
                </a:lnTo>
                <a:lnTo>
                  <a:pt x="34840" y="15306"/>
                </a:lnTo>
                <a:lnTo>
                  <a:pt x="29257" y="7558"/>
                </a:lnTo>
                <a:lnTo>
                  <a:pt x="21366" y="2078"/>
                </a:lnTo>
                <a:lnTo>
                  <a:pt x="12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14541" y="1601285"/>
            <a:ext cx="37465" cy="48895"/>
          </a:xfrm>
          <a:custGeom>
            <a:avLst/>
            <a:gdLst/>
            <a:ahLst/>
            <a:cxnLst/>
            <a:rect l="l" t="t" r="r" b="b"/>
            <a:pathLst>
              <a:path w="37464" h="48894">
                <a:moveTo>
                  <a:pt x="0" y="12093"/>
                </a:moveTo>
                <a:lnTo>
                  <a:pt x="2117" y="27966"/>
                </a:lnTo>
                <a:lnTo>
                  <a:pt x="7699" y="39304"/>
                </a:lnTo>
                <a:lnTo>
                  <a:pt x="15591" y="46107"/>
                </a:lnTo>
                <a:lnTo>
                  <a:pt x="24638" y="48374"/>
                </a:lnTo>
                <a:lnTo>
                  <a:pt x="31760" y="46296"/>
                </a:lnTo>
                <a:lnTo>
                  <a:pt x="35417" y="40816"/>
                </a:lnTo>
                <a:lnTo>
                  <a:pt x="36764" y="33068"/>
                </a:lnTo>
                <a:lnTo>
                  <a:pt x="36957" y="24187"/>
                </a:lnTo>
                <a:lnTo>
                  <a:pt x="35032" y="15306"/>
                </a:lnTo>
                <a:lnTo>
                  <a:pt x="30797" y="7558"/>
                </a:lnTo>
                <a:lnTo>
                  <a:pt x="26563" y="2078"/>
                </a:lnTo>
                <a:lnTo>
                  <a:pt x="24638" y="0"/>
                </a:lnTo>
                <a:lnTo>
                  <a:pt x="15591" y="188"/>
                </a:lnTo>
                <a:lnTo>
                  <a:pt x="7699" y="1511"/>
                </a:lnTo>
                <a:lnTo>
                  <a:pt x="2117" y="5102"/>
                </a:lnTo>
                <a:lnTo>
                  <a:pt x="0" y="1209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62535" y="1632653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17006"/>
                </a:moveTo>
                <a:lnTo>
                  <a:pt x="7314" y="27777"/>
                </a:lnTo>
                <a:lnTo>
                  <a:pt x="12319" y="39682"/>
                </a:lnTo>
                <a:lnTo>
                  <a:pt x="17323" y="49319"/>
                </a:lnTo>
                <a:lnTo>
                  <a:pt x="24638" y="53288"/>
                </a:lnTo>
                <a:lnTo>
                  <a:pt x="33685" y="51209"/>
                </a:lnTo>
                <a:lnTo>
                  <a:pt x="41577" y="45729"/>
                </a:lnTo>
                <a:lnTo>
                  <a:pt x="47159" y="37981"/>
                </a:lnTo>
                <a:lnTo>
                  <a:pt x="49276" y="29100"/>
                </a:lnTo>
                <a:lnTo>
                  <a:pt x="41962" y="20219"/>
                </a:lnTo>
                <a:lnTo>
                  <a:pt x="36957" y="12471"/>
                </a:lnTo>
                <a:lnTo>
                  <a:pt x="31952" y="6991"/>
                </a:lnTo>
                <a:lnTo>
                  <a:pt x="24638" y="4913"/>
                </a:lnTo>
                <a:lnTo>
                  <a:pt x="15591" y="0"/>
                </a:lnTo>
                <a:lnTo>
                  <a:pt x="7699" y="1889"/>
                </a:lnTo>
                <a:lnTo>
                  <a:pt x="2117" y="8314"/>
                </a:lnTo>
                <a:lnTo>
                  <a:pt x="0" y="1700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529" y="1649660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29" h="48894">
                <a:moveTo>
                  <a:pt x="0" y="24187"/>
                </a:moveTo>
                <a:lnTo>
                  <a:pt x="2117" y="33068"/>
                </a:lnTo>
                <a:lnTo>
                  <a:pt x="7699" y="40816"/>
                </a:lnTo>
                <a:lnTo>
                  <a:pt x="15591" y="46296"/>
                </a:lnTo>
                <a:lnTo>
                  <a:pt x="24638" y="48374"/>
                </a:lnTo>
                <a:lnTo>
                  <a:pt x="33685" y="46296"/>
                </a:lnTo>
                <a:lnTo>
                  <a:pt x="41577" y="40816"/>
                </a:lnTo>
                <a:lnTo>
                  <a:pt x="47159" y="33068"/>
                </a:lnTo>
                <a:lnTo>
                  <a:pt x="49276" y="24187"/>
                </a:lnTo>
                <a:lnTo>
                  <a:pt x="41962" y="15306"/>
                </a:lnTo>
                <a:lnTo>
                  <a:pt x="36957" y="7558"/>
                </a:lnTo>
                <a:lnTo>
                  <a:pt x="31952" y="2078"/>
                </a:lnTo>
                <a:lnTo>
                  <a:pt x="24638" y="0"/>
                </a:lnTo>
                <a:lnTo>
                  <a:pt x="15591" y="2078"/>
                </a:lnTo>
                <a:lnTo>
                  <a:pt x="7699" y="7558"/>
                </a:lnTo>
                <a:lnTo>
                  <a:pt x="2117" y="153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8523" y="1649660"/>
            <a:ext cx="42545" cy="60960"/>
          </a:xfrm>
          <a:custGeom>
            <a:avLst/>
            <a:gdLst/>
            <a:ahLst/>
            <a:cxnLst/>
            <a:rect l="l" t="t" r="r" b="b"/>
            <a:pathLst>
              <a:path w="42545" h="60960">
                <a:moveTo>
                  <a:pt x="0" y="36281"/>
                </a:moveTo>
                <a:lnTo>
                  <a:pt x="2117" y="45162"/>
                </a:lnTo>
                <a:lnTo>
                  <a:pt x="7699" y="52910"/>
                </a:lnTo>
                <a:lnTo>
                  <a:pt x="15591" y="58390"/>
                </a:lnTo>
                <a:lnTo>
                  <a:pt x="24638" y="60468"/>
                </a:lnTo>
                <a:lnTo>
                  <a:pt x="33515" y="58390"/>
                </a:lnTo>
                <a:lnTo>
                  <a:pt x="40098" y="52910"/>
                </a:lnTo>
                <a:lnTo>
                  <a:pt x="42031" y="45162"/>
                </a:lnTo>
                <a:lnTo>
                  <a:pt x="36957" y="36281"/>
                </a:lnTo>
                <a:lnTo>
                  <a:pt x="34840" y="20408"/>
                </a:lnTo>
                <a:lnTo>
                  <a:pt x="29257" y="9070"/>
                </a:lnTo>
                <a:lnTo>
                  <a:pt x="21365" y="2267"/>
                </a:lnTo>
                <a:lnTo>
                  <a:pt x="12319" y="0"/>
                </a:lnTo>
                <a:lnTo>
                  <a:pt x="5197" y="2267"/>
                </a:lnTo>
                <a:lnTo>
                  <a:pt x="1539" y="9070"/>
                </a:lnTo>
                <a:lnTo>
                  <a:pt x="192" y="20408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94197" y="1649660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30" h="48894">
                <a:moveTo>
                  <a:pt x="0" y="24187"/>
                </a:moveTo>
                <a:lnTo>
                  <a:pt x="9239" y="33068"/>
                </a:lnTo>
                <a:lnTo>
                  <a:pt x="18478" y="40816"/>
                </a:lnTo>
                <a:lnTo>
                  <a:pt x="27718" y="46296"/>
                </a:lnTo>
                <a:lnTo>
                  <a:pt x="36957" y="48374"/>
                </a:lnTo>
                <a:lnTo>
                  <a:pt x="44174" y="46296"/>
                </a:lnTo>
                <a:lnTo>
                  <a:pt x="47880" y="40816"/>
                </a:lnTo>
                <a:lnTo>
                  <a:pt x="49245" y="33068"/>
                </a:lnTo>
                <a:lnTo>
                  <a:pt x="49440" y="24187"/>
                </a:lnTo>
                <a:lnTo>
                  <a:pt x="47297" y="15306"/>
                </a:lnTo>
                <a:lnTo>
                  <a:pt x="41659" y="7558"/>
                </a:lnTo>
                <a:lnTo>
                  <a:pt x="33710" y="2078"/>
                </a:lnTo>
                <a:lnTo>
                  <a:pt x="24638" y="0"/>
                </a:lnTo>
                <a:lnTo>
                  <a:pt x="15591" y="2078"/>
                </a:lnTo>
                <a:lnTo>
                  <a:pt x="7699" y="7558"/>
                </a:lnTo>
                <a:lnTo>
                  <a:pt x="2117" y="15306"/>
                </a:lnTo>
                <a:lnTo>
                  <a:pt x="0" y="2418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037186" y="1625472"/>
            <a:ext cx="47625" cy="60960"/>
          </a:xfrm>
          <a:custGeom>
            <a:avLst/>
            <a:gdLst/>
            <a:ahLst/>
            <a:cxnLst/>
            <a:rect l="l" t="t" r="r" b="b"/>
            <a:pathLst>
              <a:path w="47625" h="60960">
                <a:moveTo>
                  <a:pt x="0" y="20408"/>
                </a:moveTo>
                <a:lnTo>
                  <a:pt x="5004" y="36281"/>
                </a:lnTo>
                <a:lnTo>
                  <a:pt x="7122" y="45162"/>
                </a:lnTo>
                <a:lnTo>
                  <a:pt x="12704" y="52910"/>
                </a:lnTo>
                <a:lnTo>
                  <a:pt x="20596" y="58390"/>
                </a:lnTo>
                <a:lnTo>
                  <a:pt x="29642" y="60468"/>
                </a:lnTo>
                <a:lnTo>
                  <a:pt x="38592" y="51398"/>
                </a:lnTo>
                <a:lnTo>
                  <a:pt x="45185" y="42328"/>
                </a:lnTo>
                <a:lnTo>
                  <a:pt x="47128" y="33257"/>
                </a:lnTo>
                <a:lnTo>
                  <a:pt x="42126" y="24187"/>
                </a:lnTo>
                <a:lnTo>
                  <a:pt x="39983" y="15306"/>
                </a:lnTo>
                <a:lnTo>
                  <a:pt x="34344" y="7558"/>
                </a:lnTo>
                <a:lnTo>
                  <a:pt x="26396" y="2078"/>
                </a:lnTo>
                <a:lnTo>
                  <a:pt x="17323" y="0"/>
                </a:lnTo>
                <a:lnTo>
                  <a:pt x="8469" y="2267"/>
                </a:lnTo>
                <a:lnTo>
                  <a:pt x="1924" y="9070"/>
                </a:lnTo>
                <a:lnTo>
                  <a:pt x="0" y="2040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72861" y="1596372"/>
            <a:ext cx="47625" cy="53340"/>
          </a:xfrm>
          <a:custGeom>
            <a:avLst/>
            <a:gdLst/>
            <a:ahLst/>
            <a:cxnLst/>
            <a:rect l="l" t="t" r="r" b="b"/>
            <a:pathLst>
              <a:path w="47625" h="53339">
                <a:moveTo>
                  <a:pt x="0" y="20219"/>
                </a:moveTo>
                <a:lnTo>
                  <a:pt x="5004" y="29100"/>
                </a:lnTo>
                <a:lnTo>
                  <a:pt x="7122" y="43083"/>
                </a:lnTo>
                <a:lnTo>
                  <a:pt x="12704" y="50264"/>
                </a:lnTo>
                <a:lnTo>
                  <a:pt x="20596" y="52910"/>
                </a:lnTo>
                <a:lnTo>
                  <a:pt x="29642" y="53288"/>
                </a:lnTo>
                <a:lnTo>
                  <a:pt x="38592" y="51020"/>
                </a:lnTo>
                <a:lnTo>
                  <a:pt x="45185" y="44217"/>
                </a:lnTo>
                <a:lnTo>
                  <a:pt x="47128" y="32879"/>
                </a:lnTo>
                <a:lnTo>
                  <a:pt x="42126" y="17006"/>
                </a:lnTo>
                <a:lnTo>
                  <a:pt x="39983" y="8314"/>
                </a:lnTo>
                <a:lnTo>
                  <a:pt x="34344" y="1889"/>
                </a:lnTo>
                <a:lnTo>
                  <a:pt x="26396" y="0"/>
                </a:lnTo>
                <a:lnTo>
                  <a:pt x="17323" y="4913"/>
                </a:lnTo>
                <a:lnTo>
                  <a:pt x="8469" y="6991"/>
                </a:lnTo>
                <a:lnTo>
                  <a:pt x="1924" y="12471"/>
                </a:lnTo>
                <a:lnTo>
                  <a:pt x="0" y="2021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01222" y="1552910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09" h="60959">
                <a:moveTo>
                  <a:pt x="0" y="36281"/>
                </a:moveTo>
                <a:lnTo>
                  <a:pt x="9239" y="45162"/>
                </a:lnTo>
                <a:lnTo>
                  <a:pt x="18478" y="52910"/>
                </a:lnTo>
                <a:lnTo>
                  <a:pt x="27718" y="58390"/>
                </a:lnTo>
                <a:lnTo>
                  <a:pt x="36957" y="60468"/>
                </a:lnTo>
                <a:lnTo>
                  <a:pt x="45906" y="51398"/>
                </a:lnTo>
                <a:lnTo>
                  <a:pt x="52500" y="42328"/>
                </a:lnTo>
                <a:lnTo>
                  <a:pt x="54442" y="33257"/>
                </a:lnTo>
                <a:lnTo>
                  <a:pt x="49440" y="24187"/>
                </a:lnTo>
                <a:lnTo>
                  <a:pt x="47297" y="15306"/>
                </a:lnTo>
                <a:lnTo>
                  <a:pt x="41659" y="7558"/>
                </a:lnTo>
                <a:lnTo>
                  <a:pt x="33710" y="2078"/>
                </a:lnTo>
                <a:lnTo>
                  <a:pt x="24638" y="0"/>
                </a:lnTo>
                <a:lnTo>
                  <a:pt x="15591" y="9070"/>
                </a:lnTo>
                <a:lnTo>
                  <a:pt x="7699" y="18140"/>
                </a:lnTo>
                <a:lnTo>
                  <a:pt x="2117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36896" y="1504535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30" h="53340">
                <a:moveTo>
                  <a:pt x="0" y="36281"/>
                </a:moveTo>
                <a:lnTo>
                  <a:pt x="4042" y="44973"/>
                </a:lnTo>
                <a:lnTo>
                  <a:pt x="13859" y="51398"/>
                </a:lnTo>
                <a:lnTo>
                  <a:pt x="25985" y="53288"/>
                </a:lnTo>
                <a:lnTo>
                  <a:pt x="36957" y="48374"/>
                </a:lnTo>
                <a:lnTo>
                  <a:pt x="44174" y="44406"/>
                </a:lnTo>
                <a:lnTo>
                  <a:pt x="47880" y="34769"/>
                </a:lnTo>
                <a:lnTo>
                  <a:pt x="49245" y="22864"/>
                </a:lnTo>
                <a:lnTo>
                  <a:pt x="49440" y="12093"/>
                </a:lnTo>
                <a:lnTo>
                  <a:pt x="40106" y="5102"/>
                </a:lnTo>
                <a:lnTo>
                  <a:pt x="30818" y="1511"/>
                </a:lnTo>
                <a:lnTo>
                  <a:pt x="21561" y="188"/>
                </a:lnTo>
                <a:lnTo>
                  <a:pt x="12319" y="0"/>
                </a:lnTo>
                <a:lnTo>
                  <a:pt x="5197" y="9070"/>
                </a:lnTo>
                <a:lnTo>
                  <a:pt x="1539" y="18140"/>
                </a:lnTo>
                <a:lnTo>
                  <a:pt x="192" y="27210"/>
                </a:lnTo>
                <a:lnTo>
                  <a:pt x="0" y="3628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2" name="object 292"/>
          <p:cNvGrpSpPr/>
          <p:nvPr/>
        </p:nvGrpSpPr>
        <p:grpSpPr>
          <a:xfrm>
            <a:off x="18553" y="73"/>
            <a:ext cx="3663315" cy="2405380"/>
            <a:chOff x="18553" y="73"/>
            <a:chExt cx="3663315" cy="2405380"/>
          </a:xfrm>
        </p:grpSpPr>
        <p:sp>
          <p:nvSpPr>
            <p:cNvPr id="293" name="object 293"/>
            <p:cNvSpPr/>
            <p:nvPr/>
          </p:nvSpPr>
          <p:spPr>
            <a:xfrm>
              <a:off x="1560252" y="1443905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09" h="53975">
                  <a:moveTo>
                    <a:pt x="0" y="36442"/>
                  </a:moveTo>
                  <a:lnTo>
                    <a:pt x="9239" y="45134"/>
                  </a:lnTo>
                  <a:lnTo>
                    <a:pt x="18478" y="51559"/>
                  </a:lnTo>
                  <a:lnTo>
                    <a:pt x="27718" y="53449"/>
                  </a:lnTo>
                  <a:lnTo>
                    <a:pt x="36957" y="48536"/>
                  </a:lnTo>
                  <a:lnTo>
                    <a:pt x="45906" y="44565"/>
                  </a:lnTo>
                  <a:lnTo>
                    <a:pt x="52500" y="34910"/>
                  </a:lnTo>
                  <a:lnTo>
                    <a:pt x="54442" y="22957"/>
                  </a:lnTo>
                  <a:lnTo>
                    <a:pt x="49440" y="12093"/>
                  </a:lnTo>
                  <a:lnTo>
                    <a:pt x="45372" y="5102"/>
                  </a:lnTo>
                  <a:lnTo>
                    <a:pt x="35499" y="1511"/>
                  </a:lnTo>
                  <a:lnTo>
                    <a:pt x="23316" y="188"/>
                  </a:lnTo>
                  <a:lnTo>
                    <a:pt x="12319" y="0"/>
                  </a:lnTo>
                  <a:lnTo>
                    <a:pt x="5197" y="9095"/>
                  </a:lnTo>
                  <a:lnTo>
                    <a:pt x="1539" y="18221"/>
                  </a:lnTo>
                  <a:lnTo>
                    <a:pt x="192" y="27346"/>
                  </a:lnTo>
                  <a:lnTo>
                    <a:pt x="0" y="3644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53" y="73"/>
              <a:ext cx="3663218" cy="2404762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8542" y="75"/>
              <a:ext cx="2981960" cy="1541145"/>
            </a:xfrm>
            <a:custGeom>
              <a:avLst/>
              <a:gdLst/>
              <a:ahLst/>
              <a:cxnLst/>
              <a:rect l="l" t="t" r="r" b="b"/>
              <a:pathLst>
                <a:path w="2981960" h="1541145">
                  <a:moveTo>
                    <a:pt x="24638" y="1310805"/>
                  </a:moveTo>
                  <a:lnTo>
                    <a:pt x="24447" y="1301927"/>
                  </a:lnTo>
                  <a:lnTo>
                    <a:pt x="23101" y="1294180"/>
                  </a:lnTo>
                  <a:lnTo>
                    <a:pt x="19443" y="1288694"/>
                  </a:lnTo>
                  <a:lnTo>
                    <a:pt x="12319" y="1286611"/>
                  </a:lnTo>
                  <a:lnTo>
                    <a:pt x="10401" y="1281709"/>
                  </a:lnTo>
                  <a:lnTo>
                    <a:pt x="6159" y="1283589"/>
                  </a:lnTo>
                  <a:lnTo>
                    <a:pt x="1930" y="1290015"/>
                  </a:lnTo>
                  <a:lnTo>
                    <a:pt x="0" y="1298714"/>
                  </a:lnTo>
                  <a:lnTo>
                    <a:pt x="1930" y="1307592"/>
                  </a:lnTo>
                  <a:lnTo>
                    <a:pt x="6159" y="1315339"/>
                  </a:lnTo>
                  <a:lnTo>
                    <a:pt x="10401" y="1320825"/>
                  </a:lnTo>
                  <a:lnTo>
                    <a:pt x="12319" y="1322895"/>
                  </a:lnTo>
                  <a:lnTo>
                    <a:pt x="24638" y="1322895"/>
                  </a:lnTo>
                  <a:lnTo>
                    <a:pt x="24638" y="1310805"/>
                  </a:lnTo>
                  <a:close/>
                </a:path>
                <a:path w="2981960" h="1541145">
                  <a:moveTo>
                    <a:pt x="24638" y="548411"/>
                  </a:moveTo>
                  <a:lnTo>
                    <a:pt x="24447" y="539534"/>
                  </a:lnTo>
                  <a:lnTo>
                    <a:pt x="23101" y="531787"/>
                  </a:lnTo>
                  <a:lnTo>
                    <a:pt x="19443" y="526300"/>
                  </a:lnTo>
                  <a:lnTo>
                    <a:pt x="12319" y="524230"/>
                  </a:lnTo>
                  <a:lnTo>
                    <a:pt x="10401" y="517423"/>
                  </a:lnTo>
                  <a:lnTo>
                    <a:pt x="6159" y="515162"/>
                  </a:lnTo>
                  <a:lnTo>
                    <a:pt x="1930" y="517423"/>
                  </a:lnTo>
                  <a:lnTo>
                    <a:pt x="0" y="524230"/>
                  </a:lnTo>
                  <a:lnTo>
                    <a:pt x="0" y="548411"/>
                  </a:lnTo>
                  <a:lnTo>
                    <a:pt x="9055" y="553516"/>
                  </a:lnTo>
                  <a:lnTo>
                    <a:pt x="16941" y="552945"/>
                  </a:lnTo>
                  <a:lnTo>
                    <a:pt x="22529" y="550113"/>
                  </a:lnTo>
                  <a:lnTo>
                    <a:pt x="24638" y="548411"/>
                  </a:lnTo>
                  <a:close/>
                </a:path>
                <a:path w="2981960" h="1541145">
                  <a:moveTo>
                    <a:pt x="49276" y="1117142"/>
                  </a:moveTo>
                  <a:lnTo>
                    <a:pt x="27914" y="1087856"/>
                  </a:lnTo>
                  <a:lnTo>
                    <a:pt x="20027" y="1088415"/>
                  </a:lnTo>
                  <a:lnTo>
                    <a:pt x="14439" y="1091260"/>
                  </a:lnTo>
                  <a:lnTo>
                    <a:pt x="12319" y="1092962"/>
                  </a:lnTo>
                  <a:lnTo>
                    <a:pt x="14249" y="1102029"/>
                  </a:lnTo>
                  <a:lnTo>
                    <a:pt x="22720" y="1120165"/>
                  </a:lnTo>
                  <a:lnTo>
                    <a:pt x="24638" y="1129233"/>
                  </a:lnTo>
                  <a:lnTo>
                    <a:pt x="33693" y="1129042"/>
                  </a:lnTo>
                  <a:lnTo>
                    <a:pt x="41579" y="1127721"/>
                  </a:lnTo>
                  <a:lnTo>
                    <a:pt x="47167" y="1124140"/>
                  </a:lnTo>
                  <a:lnTo>
                    <a:pt x="49276" y="1117142"/>
                  </a:lnTo>
                  <a:close/>
                </a:path>
                <a:path w="2981960" h="1541145">
                  <a:moveTo>
                    <a:pt x="73926" y="935736"/>
                  </a:moveTo>
                  <a:lnTo>
                    <a:pt x="52552" y="906640"/>
                  </a:lnTo>
                  <a:lnTo>
                    <a:pt x="44665" y="908532"/>
                  </a:lnTo>
                  <a:lnTo>
                    <a:pt x="39077" y="914946"/>
                  </a:lnTo>
                  <a:lnTo>
                    <a:pt x="36957" y="923645"/>
                  </a:lnTo>
                  <a:lnTo>
                    <a:pt x="37160" y="927417"/>
                  </a:lnTo>
                  <a:lnTo>
                    <a:pt x="38506" y="935736"/>
                  </a:lnTo>
                  <a:lnTo>
                    <a:pt x="42164" y="944054"/>
                  </a:lnTo>
                  <a:lnTo>
                    <a:pt x="49276" y="947826"/>
                  </a:lnTo>
                  <a:lnTo>
                    <a:pt x="56591" y="947648"/>
                  </a:lnTo>
                  <a:lnTo>
                    <a:pt x="61595" y="946315"/>
                  </a:lnTo>
                  <a:lnTo>
                    <a:pt x="66611" y="942733"/>
                  </a:lnTo>
                  <a:lnTo>
                    <a:pt x="73926" y="935736"/>
                  </a:lnTo>
                  <a:close/>
                </a:path>
                <a:path w="2981960" h="1541145">
                  <a:moveTo>
                    <a:pt x="73926" y="427482"/>
                  </a:moveTo>
                  <a:lnTo>
                    <a:pt x="73723" y="418592"/>
                  </a:lnTo>
                  <a:lnTo>
                    <a:pt x="72377" y="410845"/>
                  </a:lnTo>
                  <a:lnTo>
                    <a:pt x="68719" y="405371"/>
                  </a:lnTo>
                  <a:lnTo>
                    <a:pt x="61607" y="403288"/>
                  </a:lnTo>
                  <a:lnTo>
                    <a:pt x="49276" y="403288"/>
                  </a:lnTo>
                  <a:lnTo>
                    <a:pt x="49276" y="427482"/>
                  </a:lnTo>
                  <a:lnTo>
                    <a:pt x="58331" y="432574"/>
                  </a:lnTo>
                  <a:lnTo>
                    <a:pt x="66217" y="432015"/>
                  </a:lnTo>
                  <a:lnTo>
                    <a:pt x="71805" y="429183"/>
                  </a:lnTo>
                  <a:lnTo>
                    <a:pt x="73926" y="427482"/>
                  </a:lnTo>
                  <a:close/>
                </a:path>
                <a:path w="2981960" h="1541145">
                  <a:moveTo>
                    <a:pt x="98564" y="778357"/>
                  </a:moveTo>
                  <a:lnTo>
                    <a:pt x="98361" y="769480"/>
                  </a:lnTo>
                  <a:lnTo>
                    <a:pt x="97015" y="761733"/>
                  </a:lnTo>
                  <a:lnTo>
                    <a:pt x="93357" y="756246"/>
                  </a:lnTo>
                  <a:lnTo>
                    <a:pt x="86245" y="754164"/>
                  </a:lnTo>
                  <a:lnTo>
                    <a:pt x="79121" y="747369"/>
                  </a:lnTo>
                  <a:lnTo>
                    <a:pt x="75463" y="745096"/>
                  </a:lnTo>
                  <a:lnTo>
                    <a:pt x="74117" y="747369"/>
                  </a:lnTo>
                  <a:lnTo>
                    <a:pt x="73926" y="754164"/>
                  </a:lnTo>
                  <a:lnTo>
                    <a:pt x="68719" y="763244"/>
                  </a:lnTo>
                  <a:lnTo>
                    <a:pt x="69303" y="772312"/>
                  </a:lnTo>
                  <a:lnTo>
                    <a:pt x="72186" y="781380"/>
                  </a:lnTo>
                  <a:lnTo>
                    <a:pt x="73926" y="790448"/>
                  </a:lnTo>
                  <a:lnTo>
                    <a:pt x="82969" y="790257"/>
                  </a:lnTo>
                  <a:lnTo>
                    <a:pt x="90855" y="788936"/>
                  </a:lnTo>
                  <a:lnTo>
                    <a:pt x="96443" y="785355"/>
                  </a:lnTo>
                  <a:lnTo>
                    <a:pt x="98564" y="778357"/>
                  </a:lnTo>
                  <a:close/>
                </a:path>
                <a:path w="2981960" h="1541145">
                  <a:moveTo>
                    <a:pt x="135686" y="633234"/>
                  </a:moveTo>
                  <a:lnTo>
                    <a:pt x="135483" y="631151"/>
                  </a:lnTo>
                  <a:lnTo>
                    <a:pt x="134137" y="625678"/>
                  </a:lnTo>
                  <a:lnTo>
                    <a:pt x="130479" y="617931"/>
                  </a:lnTo>
                  <a:lnTo>
                    <a:pt x="123355" y="609041"/>
                  </a:lnTo>
                  <a:lnTo>
                    <a:pt x="110883" y="609041"/>
                  </a:lnTo>
                  <a:lnTo>
                    <a:pt x="110883" y="621144"/>
                  </a:lnTo>
                  <a:lnTo>
                    <a:pt x="105676" y="623214"/>
                  </a:lnTo>
                  <a:lnTo>
                    <a:pt x="106260" y="628700"/>
                  </a:lnTo>
                  <a:lnTo>
                    <a:pt x="109143" y="636447"/>
                  </a:lnTo>
                  <a:lnTo>
                    <a:pt x="110883" y="645325"/>
                  </a:lnTo>
                  <a:lnTo>
                    <a:pt x="120015" y="645134"/>
                  </a:lnTo>
                  <a:lnTo>
                    <a:pt x="127965" y="643813"/>
                  </a:lnTo>
                  <a:lnTo>
                    <a:pt x="133565" y="640219"/>
                  </a:lnTo>
                  <a:lnTo>
                    <a:pt x="135686" y="633234"/>
                  </a:lnTo>
                  <a:close/>
                </a:path>
                <a:path w="2981960" h="1541145">
                  <a:moveTo>
                    <a:pt x="172643" y="1383372"/>
                  </a:moveTo>
                  <a:lnTo>
                    <a:pt x="172440" y="1374292"/>
                  </a:lnTo>
                  <a:lnTo>
                    <a:pt x="171094" y="1365224"/>
                  </a:lnTo>
                  <a:lnTo>
                    <a:pt x="167436" y="1356156"/>
                  </a:lnTo>
                  <a:lnTo>
                    <a:pt x="160324" y="1347089"/>
                  </a:lnTo>
                  <a:lnTo>
                    <a:pt x="153200" y="1349159"/>
                  </a:lnTo>
                  <a:lnTo>
                    <a:pt x="149542" y="1354645"/>
                  </a:lnTo>
                  <a:lnTo>
                    <a:pt x="148196" y="1362392"/>
                  </a:lnTo>
                  <a:lnTo>
                    <a:pt x="148005" y="1371269"/>
                  </a:lnTo>
                  <a:lnTo>
                    <a:pt x="148196" y="1380159"/>
                  </a:lnTo>
                  <a:lnTo>
                    <a:pt x="149542" y="1387906"/>
                  </a:lnTo>
                  <a:lnTo>
                    <a:pt x="153200" y="1393380"/>
                  </a:lnTo>
                  <a:lnTo>
                    <a:pt x="160324" y="1395463"/>
                  </a:lnTo>
                  <a:lnTo>
                    <a:pt x="172643" y="1395463"/>
                  </a:lnTo>
                  <a:lnTo>
                    <a:pt x="172643" y="1383372"/>
                  </a:lnTo>
                  <a:close/>
                </a:path>
                <a:path w="2981960" h="1541145">
                  <a:moveTo>
                    <a:pt x="184962" y="1189863"/>
                  </a:moveTo>
                  <a:lnTo>
                    <a:pt x="163588" y="1160602"/>
                  </a:lnTo>
                  <a:lnTo>
                    <a:pt x="155702" y="1162519"/>
                  </a:lnTo>
                  <a:lnTo>
                    <a:pt x="150114" y="1168984"/>
                  </a:lnTo>
                  <a:lnTo>
                    <a:pt x="148005" y="1177772"/>
                  </a:lnTo>
                  <a:lnTo>
                    <a:pt x="150114" y="1186649"/>
                  </a:lnTo>
                  <a:lnTo>
                    <a:pt x="155702" y="1194396"/>
                  </a:lnTo>
                  <a:lnTo>
                    <a:pt x="163588" y="1199883"/>
                  </a:lnTo>
                  <a:lnTo>
                    <a:pt x="172643" y="1201966"/>
                  </a:lnTo>
                  <a:lnTo>
                    <a:pt x="174561" y="1206868"/>
                  </a:lnTo>
                  <a:lnTo>
                    <a:pt x="178803" y="1204988"/>
                  </a:lnTo>
                  <a:lnTo>
                    <a:pt x="183032" y="1198562"/>
                  </a:lnTo>
                  <a:lnTo>
                    <a:pt x="184962" y="1189863"/>
                  </a:lnTo>
                  <a:close/>
                </a:path>
                <a:path w="2981960" h="1541145">
                  <a:moveTo>
                    <a:pt x="197281" y="1020394"/>
                  </a:moveTo>
                  <a:lnTo>
                    <a:pt x="197078" y="1009624"/>
                  </a:lnTo>
                  <a:lnTo>
                    <a:pt x="195732" y="997712"/>
                  </a:lnTo>
                  <a:lnTo>
                    <a:pt x="192074" y="988085"/>
                  </a:lnTo>
                  <a:lnTo>
                    <a:pt x="184962" y="984110"/>
                  </a:lnTo>
                  <a:lnTo>
                    <a:pt x="177647" y="984300"/>
                  </a:lnTo>
                  <a:lnTo>
                    <a:pt x="172643" y="985621"/>
                  </a:lnTo>
                  <a:lnTo>
                    <a:pt x="167627" y="989215"/>
                  </a:lnTo>
                  <a:lnTo>
                    <a:pt x="160324" y="996200"/>
                  </a:lnTo>
                  <a:lnTo>
                    <a:pt x="162433" y="1005281"/>
                  </a:lnTo>
                  <a:lnTo>
                    <a:pt x="168021" y="1014349"/>
                  </a:lnTo>
                  <a:lnTo>
                    <a:pt x="175907" y="1023416"/>
                  </a:lnTo>
                  <a:lnTo>
                    <a:pt x="184962" y="1032484"/>
                  </a:lnTo>
                  <a:lnTo>
                    <a:pt x="197281" y="1032484"/>
                  </a:lnTo>
                  <a:lnTo>
                    <a:pt x="197281" y="1020394"/>
                  </a:lnTo>
                  <a:close/>
                </a:path>
                <a:path w="2981960" h="1541145">
                  <a:moveTo>
                    <a:pt x="221919" y="850925"/>
                  </a:moveTo>
                  <a:lnTo>
                    <a:pt x="221716" y="847140"/>
                  </a:lnTo>
                  <a:lnTo>
                    <a:pt x="220370" y="838822"/>
                  </a:lnTo>
                  <a:lnTo>
                    <a:pt x="216712" y="830516"/>
                  </a:lnTo>
                  <a:lnTo>
                    <a:pt x="209600" y="826731"/>
                  </a:lnTo>
                  <a:lnTo>
                    <a:pt x="200545" y="826922"/>
                  </a:lnTo>
                  <a:lnTo>
                    <a:pt x="192659" y="828243"/>
                  </a:lnTo>
                  <a:lnTo>
                    <a:pt x="187071" y="831837"/>
                  </a:lnTo>
                  <a:lnTo>
                    <a:pt x="184962" y="838822"/>
                  </a:lnTo>
                  <a:lnTo>
                    <a:pt x="186880" y="847712"/>
                  </a:lnTo>
                  <a:lnTo>
                    <a:pt x="191122" y="855459"/>
                  </a:lnTo>
                  <a:lnTo>
                    <a:pt x="195351" y="860933"/>
                  </a:lnTo>
                  <a:lnTo>
                    <a:pt x="197281" y="863015"/>
                  </a:lnTo>
                  <a:lnTo>
                    <a:pt x="206324" y="867930"/>
                  </a:lnTo>
                  <a:lnTo>
                    <a:pt x="214210" y="866038"/>
                  </a:lnTo>
                  <a:lnTo>
                    <a:pt x="219798" y="859612"/>
                  </a:lnTo>
                  <a:lnTo>
                    <a:pt x="221919" y="850925"/>
                  </a:lnTo>
                  <a:close/>
                </a:path>
                <a:path w="2981960" h="1541145">
                  <a:moveTo>
                    <a:pt x="246557" y="717892"/>
                  </a:moveTo>
                  <a:lnTo>
                    <a:pt x="246354" y="708812"/>
                  </a:lnTo>
                  <a:lnTo>
                    <a:pt x="245008" y="699744"/>
                  </a:lnTo>
                  <a:lnTo>
                    <a:pt x="241350" y="690676"/>
                  </a:lnTo>
                  <a:lnTo>
                    <a:pt x="234238" y="681609"/>
                  </a:lnTo>
                  <a:lnTo>
                    <a:pt x="221919" y="681609"/>
                  </a:lnTo>
                  <a:lnTo>
                    <a:pt x="221919" y="693699"/>
                  </a:lnTo>
                  <a:lnTo>
                    <a:pt x="216712" y="702576"/>
                  </a:lnTo>
                  <a:lnTo>
                    <a:pt x="238848" y="726960"/>
                  </a:lnTo>
                  <a:lnTo>
                    <a:pt x="244436" y="724687"/>
                  </a:lnTo>
                  <a:lnTo>
                    <a:pt x="246557" y="717892"/>
                  </a:lnTo>
                  <a:close/>
                </a:path>
                <a:path w="2981960" h="1541145">
                  <a:moveTo>
                    <a:pt x="320636" y="1431747"/>
                  </a:moveTo>
                  <a:lnTo>
                    <a:pt x="320433" y="1422857"/>
                  </a:lnTo>
                  <a:lnTo>
                    <a:pt x="319087" y="1415110"/>
                  </a:lnTo>
                  <a:lnTo>
                    <a:pt x="315429" y="1409636"/>
                  </a:lnTo>
                  <a:lnTo>
                    <a:pt x="308317" y="1407553"/>
                  </a:lnTo>
                  <a:lnTo>
                    <a:pt x="299262" y="1402638"/>
                  </a:lnTo>
                  <a:lnTo>
                    <a:pt x="291376" y="1404531"/>
                  </a:lnTo>
                  <a:lnTo>
                    <a:pt x="285788" y="1410957"/>
                  </a:lnTo>
                  <a:lnTo>
                    <a:pt x="283679" y="1419644"/>
                  </a:lnTo>
                  <a:lnTo>
                    <a:pt x="285788" y="1428724"/>
                  </a:lnTo>
                  <a:lnTo>
                    <a:pt x="291376" y="1437792"/>
                  </a:lnTo>
                  <a:lnTo>
                    <a:pt x="299262" y="1446860"/>
                  </a:lnTo>
                  <a:lnTo>
                    <a:pt x="308317" y="1455928"/>
                  </a:lnTo>
                  <a:lnTo>
                    <a:pt x="315429" y="1453845"/>
                  </a:lnTo>
                  <a:lnTo>
                    <a:pt x="319087" y="1448371"/>
                  </a:lnTo>
                  <a:lnTo>
                    <a:pt x="320433" y="1440624"/>
                  </a:lnTo>
                  <a:lnTo>
                    <a:pt x="320636" y="1431747"/>
                  </a:lnTo>
                  <a:close/>
                </a:path>
                <a:path w="2981960" h="1541145">
                  <a:moveTo>
                    <a:pt x="320636" y="1250340"/>
                  </a:moveTo>
                  <a:lnTo>
                    <a:pt x="320433" y="1241259"/>
                  </a:lnTo>
                  <a:lnTo>
                    <a:pt x="319087" y="1232192"/>
                  </a:lnTo>
                  <a:lnTo>
                    <a:pt x="315429" y="1223124"/>
                  </a:lnTo>
                  <a:lnTo>
                    <a:pt x="308317" y="1214056"/>
                  </a:lnTo>
                  <a:lnTo>
                    <a:pt x="299262" y="1216139"/>
                  </a:lnTo>
                  <a:lnTo>
                    <a:pt x="291376" y="1221613"/>
                  </a:lnTo>
                  <a:lnTo>
                    <a:pt x="285788" y="1229360"/>
                  </a:lnTo>
                  <a:lnTo>
                    <a:pt x="283679" y="1238237"/>
                  </a:lnTo>
                  <a:lnTo>
                    <a:pt x="285788" y="1247127"/>
                  </a:lnTo>
                  <a:lnTo>
                    <a:pt x="291376" y="1254874"/>
                  </a:lnTo>
                  <a:lnTo>
                    <a:pt x="299262" y="1260348"/>
                  </a:lnTo>
                  <a:lnTo>
                    <a:pt x="308317" y="1262430"/>
                  </a:lnTo>
                  <a:lnTo>
                    <a:pt x="315429" y="1267345"/>
                  </a:lnTo>
                  <a:lnTo>
                    <a:pt x="319087" y="1265453"/>
                  </a:lnTo>
                  <a:lnTo>
                    <a:pt x="320433" y="1259027"/>
                  </a:lnTo>
                  <a:lnTo>
                    <a:pt x="320636" y="1250340"/>
                  </a:lnTo>
                  <a:close/>
                </a:path>
                <a:path w="2981960" h="1541145">
                  <a:moveTo>
                    <a:pt x="332955" y="1080858"/>
                  </a:moveTo>
                  <a:lnTo>
                    <a:pt x="330835" y="1071791"/>
                  </a:lnTo>
                  <a:lnTo>
                    <a:pt x="325247" y="1062723"/>
                  </a:lnTo>
                  <a:lnTo>
                    <a:pt x="317360" y="1053655"/>
                  </a:lnTo>
                  <a:lnTo>
                    <a:pt x="308317" y="1044575"/>
                  </a:lnTo>
                  <a:lnTo>
                    <a:pt x="306387" y="1044956"/>
                  </a:lnTo>
                  <a:lnTo>
                    <a:pt x="302158" y="1047610"/>
                  </a:lnTo>
                  <a:lnTo>
                    <a:pt x="297916" y="1054785"/>
                  </a:lnTo>
                  <a:lnTo>
                    <a:pt x="295998" y="1068768"/>
                  </a:lnTo>
                  <a:lnTo>
                    <a:pt x="296189" y="1077645"/>
                  </a:lnTo>
                  <a:lnTo>
                    <a:pt x="297535" y="1085392"/>
                  </a:lnTo>
                  <a:lnTo>
                    <a:pt x="301193" y="1090879"/>
                  </a:lnTo>
                  <a:lnTo>
                    <a:pt x="308317" y="1092962"/>
                  </a:lnTo>
                  <a:lnTo>
                    <a:pt x="317360" y="1092771"/>
                  </a:lnTo>
                  <a:lnTo>
                    <a:pt x="325247" y="1091450"/>
                  </a:lnTo>
                  <a:lnTo>
                    <a:pt x="330835" y="1087856"/>
                  </a:lnTo>
                  <a:lnTo>
                    <a:pt x="332955" y="1080858"/>
                  </a:lnTo>
                  <a:close/>
                </a:path>
                <a:path w="2981960" h="1541145">
                  <a:moveTo>
                    <a:pt x="345274" y="923645"/>
                  </a:moveTo>
                  <a:lnTo>
                    <a:pt x="343344" y="914565"/>
                  </a:lnTo>
                  <a:lnTo>
                    <a:pt x="334873" y="896366"/>
                  </a:lnTo>
                  <a:lnTo>
                    <a:pt x="332955" y="887196"/>
                  </a:lnTo>
                  <a:lnTo>
                    <a:pt x="323900" y="887387"/>
                  </a:lnTo>
                  <a:lnTo>
                    <a:pt x="316014" y="888733"/>
                  </a:lnTo>
                  <a:lnTo>
                    <a:pt x="310426" y="892365"/>
                  </a:lnTo>
                  <a:lnTo>
                    <a:pt x="308317" y="899452"/>
                  </a:lnTo>
                  <a:lnTo>
                    <a:pt x="308508" y="910221"/>
                  </a:lnTo>
                  <a:lnTo>
                    <a:pt x="309854" y="922134"/>
                  </a:lnTo>
                  <a:lnTo>
                    <a:pt x="313512" y="931773"/>
                  </a:lnTo>
                  <a:lnTo>
                    <a:pt x="320636" y="935736"/>
                  </a:lnTo>
                  <a:lnTo>
                    <a:pt x="329679" y="935545"/>
                  </a:lnTo>
                  <a:lnTo>
                    <a:pt x="337566" y="934224"/>
                  </a:lnTo>
                  <a:lnTo>
                    <a:pt x="343154" y="930630"/>
                  </a:lnTo>
                  <a:lnTo>
                    <a:pt x="345274" y="923645"/>
                  </a:lnTo>
                  <a:close/>
                </a:path>
                <a:path w="2981960" h="1541145">
                  <a:moveTo>
                    <a:pt x="362597" y="769480"/>
                  </a:moveTo>
                  <a:lnTo>
                    <a:pt x="360667" y="761733"/>
                  </a:lnTo>
                  <a:lnTo>
                    <a:pt x="354126" y="756246"/>
                  </a:lnTo>
                  <a:lnTo>
                    <a:pt x="345274" y="754164"/>
                  </a:lnTo>
                  <a:lnTo>
                    <a:pt x="343344" y="749261"/>
                  </a:lnTo>
                  <a:lnTo>
                    <a:pt x="339115" y="751141"/>
                  </a:lnTo>
                  <a:lnTo>
                    <a:pt x="334873" y="757567"/>
                  </a:lnTo>
                  <a:lnTo>
                    <a:pt x="332955" y="766267"/>
                  </a:lnTo>
                  <a:lnTo>
                    <a:pt x="327952" y="775144"/>
                  </a:lnTo>
                  <a:lnTo>
                    <a:pt x="329869" y="782891"/>
                  </a:lnTo>
                  <a:lnTo>
                    <a:pt x="336410" y="788377"/>
                  </a:lnTo>
                  <a:lnTo>
                    <a:pt x="345274" y="790448"/>
                  </a:lnTo>
                  <a:lnTo>
                    <a:pt x="352386" y="795362"/>
                  </a:lnTo>
                  <a:lnTo>
                    <a:pt x="356044" y="793470"/>
                  </a:lnTo>
                  <a:lnTo>
                    <a:pt x="357390" y="787044"/>
                  </a:lnTo>
                  <a:lnTo>
                    <a:pt x="357593" y="778357"/>
                  </a:lnTo>
                  <a:lnTo>
                    <a:pt x="362597" y="769480"/>
                  </a:lnTo>
                  <a:close/>
                </a:path>
                <a:path w="2981960" h="1541145">
                  <a:moveTo>
                    <a:pt x="456311" y="1298714"/>
                  </a:moveTo>
                  <a:lnTo>
                    <a:pt x="456107" y="1287945"/>
                  </a:lnTo>
                  <a:lnTo>
                    <a:pt x="454761" y="1276032"/>
                  </a:lnTo>
                  <a:lnTo>
                    <a:pt x="451104" y="1266393"/>
                  </a:lnTo>
                  <a:lnTo>
                    <a:pt x="443992" y="1262430"/>
                  </a:lnTo>
                  <a:lnTo>
                    <a:pt x="434936" y="1264513"/>
                  </a:lnTo>
                  <a:lnTo>
                    <a:pt x="427050" y="1269987"/>
                  </a:lnTo>
                  <a:lnTo>
                    <a:pt x="421462" y="1277734"/>
                  </a:lnTo>
                  <a:lnTo>
                    <a:pt x="419354" y="1286611"/>
                  </a:lnTo>
                  <a:lnTo>
                    <a:pt x="421462" y="1295501"/>
                  </a:lnTo>
                  <a:lnTo>
                    <a:pt x="427050" y="1303248"/>
                  </a:lnTo>
                  <a:lnTo>
                    <a:pt x="434936" y="1308722"/>
                  </a:lnTo>
                  <a:lnTo>
                    <a:pt x="443992" y="1310805"/>
                  </a:lnTo>
                  <a:lnTo>
                    <a:pt x="451104" y="1315720"/>
                  </a:lnTo>
                  <a:lnTo>
                    <a:pt x="454761" y="1313827"/>
                  </a:lnTo>
                  <a:lnTo>
                    <a:pt x="456107" y="1307401"/>
                  </a:lnTo>
                  <a:lnTo>
                    <a:pt x="456311" y="1298714"/>
                  </a:lnTo>
                  <a:close/>
                </a:path>
                <a:path w="2981960" h="1541145">
                  <a:moveTo>
                    <a:pt x="456311" y="1129233"/>
                  </a:moveTo>
                  <a:lnTo>
                    <a:pt x="456107" y="1120165"/>
                  </a:lnTo>
                  <a:lnTo>
                    <a:pt x="454761" y="1111097"/>
                  </a:lnTo>
                  <a:lnTo>
                    <a:pt x="451104" y="1102029"/>
                  </a:lnTo>
                  <a:lnTo>
                    <a:pt x="443992" y="1092962"/>
                  </a:lnTo>
                  <a:lnTo>
                    <a:pt x="434936" y="1095032"/>
                  </a:lnTo>
                  <a:lnTo>
                    <a:pt x="427050" y="1100518"/>
                  </a:lnTo>
                  <a:lnTo>
                    <a:pt x="421462" y="1108265"/>
                  </a:lnTo>
                  <a:lnTo>
                    <a:pt x="419354" y="1117142"/>
                  </a:lnTo>
                  <a:lnTo>
                    <a:pt x="421462" y="1126020"/>
                  </a:lnTo>
                  <a:lnTo>
                    <a:pt x="427050" y="1133767"/>
                  </a:lnTo>
                  <a:lnTo>
                    <a:pt x="434936" y="1139253"/>
                  </a:lnTo>
                  <a:lnTo>
                    <a:pt x="443992" y="1141336"/>
                  </a:lnTo>
                  <a:lnTo>
                    <a:pt x="451104" y="1146238"/>
                  </a:lnTo>
                  <a:lnTo>
                    <a:pt x="454761" y="1144358"/>
                  </a:lnTo>
                  <a:lnTo>
                    <a:pt x="456107" y="1137932"/>
                  </a:lnTo>
                  <a:lnTo>
                    <a:pt x="456311" y="1129233"/>
                  </a:lnTo>
                  <a:close/>
                </a:path>
                <a:path w="2981960" h="1541145">
                  <a:moveTo>
                    <a:pt x="468630" y="1468183"/>
                  </a:moveTo>
                  <a:lnTo>
                    <a:pt x="466509" y="1459204"/>
                  </a:lnTo>
                  <a:lnTo>
                    <a:pt x="460921" y="1451419"/>
                  </a:lnTo>
                  <a:lnTo>
                    <a:pt x="453034" y="1445920"/>
                  </a:lnTo>
                  <a:lnTo>
                    <a:pt x="443992" y="1443837"/>
                  </a:lnTo>
                  <a:lnTo>
                    <a:pt x="442061" y="1444218"/>
                  </a:lnTo>
                  <a:lnTo>
                    <a:pt x="437832" y="1446885"/>
                  </a:lnTo>
                  <a:lnTo>
                    <a:pt x="433590" y="1454111"/>
                  </a:lnTo>
                  <a:lnTo>
                    <a:pt x="431673" y="1468183"/>
                  </a:lnTo>
                  <a:lnTo>
                    <a:pt x="433781" y="1477060"/>
                  </a:lnTo>
                  <a:lnTo>
                    <a:pt x="439369" y="1484807"/>
                  </a:lnTo>
                  <a:lnTo>
                    <a:pt x="447255" y="1490294"/>
                  </a:lnTo>
                  <a:lnTo>
                    <a:pt x="456311" y="1492377"/>
                  </a:lnTo>
                  <a:lnTo>
                    <a:pt x="463423" y="1491996"/>
                  </a:lnTo>
                  <a:lnTo>
                    <a:pt x="467080" y="1489354"/>
                  </a:lnTo>
                  <a:lnTo>
                    <a:pt x="468426" y="1482166"/>
                  </a:lnTo>
                  <a:lnTo>
                    <a:pt x="468630" y="1468183"/>
                  </a:lnTo>
                  <a:close/>
                </a:path>
                <a:path w="2981960" h="1541145">
                  <a:moveTo>
                    <a:pt x="468630" y="972019"/>
                  </a:moveTo>
                  <a:lnTo>
                    <a:pt x="466509" y="963142"/>
                  </a:lnTo>
                  <a:lnTo>
                    <a:pt x="460921" y="955395"/>
                  </a:lnTo>
                  <a:lnTo>
                    <a:pt x="453034" y="949909"/>
                  </a:lnTo>
                  <a:lnTo>
                    <a:pt x="443992" y="947826"/>
                  </a:lnTo>
                  <a:lnTo>
                    <a:pt x="442061" y="942924"/>
                  </a:lnTo>
                  <a:lnTo>
                    <a:pt x="437832" y="944803"/>
                  </a:lnTo>
                  <a:lnTo>
                    <a:pt x="433590" y="951230"/>
                  </a:lnTo>
                  <a:lnTo>
                    <a:pt x="431673" y="959929"/>
                  </a:lnTo>
                  <a:lnTo>
                    <a:pt x="431863" y="968997"/>
                  </a:lnTo>
                  <a:lnTo>
                    <a:pt x="433209" y="978065"/>
                  </a:lnTo>
                  <a:lnTo>
                    <a:pt x="436867" y="987132"/>
                  </a:lnTo>
                  <a:lnTo>
                    <a:pt x="443992" y="996200"/>
                  </a:lnTo>
                  <a:lnTo>
                    <a:pt x="453034" y="994130"/>
                  </a:lnTo>
                  <a:lnTo>
                    <a:pt x="460921" y="988644"/>
                  </a:lnTo>
                  <a:lnTo>
                    <a:pt x="466509" y="980897"/>
                  </a:lnTo>
                  <a:lnTo>
                    <a:pt x="468630" y="972019"/>
                  </a:lnTo>
                  <a:close/>
                </a:path>
                <a:path w="2981960" h="1541145">
                  <a:moveTo>
                    <a:pt x="480949" y="838822"/>
                  </a:moveTo>
                  <a:lnTo>
                    <a:pt x="479018" y="829754"/>
                  </a:lnTo>
                  <a:lnTo>
                    <a:pt x="470547" y="811618"/>
                  </a:lnTo>
                  <a:lnTo>
                    <a:pt x="468630" y="802551"/>
                  </a:lnTo>
                  <a:lnTo>
                    <a:pt x="459574" y="804430"/>
                  </a:lnTo>
                  <a:lnTo>
                    <a:pt x="451688" y="808596"/>
                  </a:lnTo>
                  <a:lnTo>
                    <a:pt x="446100" y="812749"/>
                  </a:lnTo>
                  <a:lnTo>
                    <a:pt x="443992" y="814641"/>
                  </a:lnTo>
                  <a:lnTo>
                    <a:pt x="444182" y="825411"/>
                  </a:lnTo>
                  <a:lnTo>
                    <a:pt x="445528" y="837311"/>
                  </a:lnTo>
                  <a:lnTo>
                    <a:pt x="449186" y="846950"/>
                  </a:lnTo>
                  <a:lnTo>
                    <a:pt x="456311" y="850925"/>
                  </a:lnTo>
                  <a:lnTo>
                    <a:pt x="465353" y="850734"/>
                  </a:lnTo>
                  <a:lnTo>
                    <a:pt x="473240" y="849414"/>
                  </a:lnTo>
                  <a:lnTo>
                    <a:pt x="478828" y="845820"/>
                  </a:lnTo>
                  <a:lnTo>
                    <a:pt x="480949" y="838822"/>
                  </a:lnTo>
                  <a:close/>
                </a:path>
                <a:path w="2981960" h="1541145">
                  <a:moveTo>
                    <a:pt x="591985" y="1165517"/>
                  </a:moveTo>
                  <a:lnTo>
                    <a:pt x="589864" y="1156449"/>
                  </a:lnTo>
                  <a:lnTo>
                    <a:pt x="584276" y="1147381"/>
                  </a:lnTo>
                  <a:lnTo>
                    <a:pt x="576389" y="1138313"/>
                  </a:lnTo>
                  <a:lnTo>
                    <a:pt x="567347" y="1129233"/>
                  </a:lnTo>
                  <a:lnTo>
                    <a:pt x="560222" y="1131316"/>
                  </a:lnTo>
                  <a:lnTo>
                    <a:pt x="556564" y="1136789"/>
                  </a:lnTo>
                  <a:lnTo>
                    <a:pt x="555218" y="1144549"/>
                  </a:lnTo>
                  <a:lnTo>
                    <a:pt x="555028" y="1153426"/>
                  </a:lnTo>
                  <a:lnTo>
                    <a:pt x="555218" y="1162519"/>
                  </a:lnTo>
                  <a:lnTo>
                    <a:pt x="556564" y="1171651"/>
                  </a:lnTo>
                  <a:lnTo>
                    <a:pt x="560222" y="1180769"/>
                  </a:lnTo>
                  <a:lnTo>
                    <a:pt x="567347" y="1189863"/>
                  </a:lnTo>
                  <a:lnTo>
                    <a:pt x="576389" y="1187780"/>
                  </a:lnTo>
                  <a:lnTo>
                    <a:pt x="584276" y="1182293"/>
                  </a:lnTo>
                  <a:lnTo>
                    <a:pt x="589864" y="1174496"/>
                  </a:lnTo>
                  <a:lnTo>
                    <a:pt x="591985" y="1165517"/>
                  </a:lnTo>
                  <a:close/>
                </a:path>
                <a:path w="2981960" h="1541145">
                  <a:moveTo>
                    <a:pt x="591985" y="1020394"/>
                  </a:moveTo>
                  <a:lnTo>
                    <a:pt x="589864" y="1009624"/>
                  </a:lnTo>
                  <a:lnTo>
                    <a:pt x="584276" y="997712"/>
                  </a:lnTo>
                  <a:lnTo>
                    <a:pt x="576389" y="988085"/>
                  </a:lnTo>
                  <a:lnTo>
                    <a:pt x="567347" y="984110"/>
                  </a:lnTo>
                  <a:lnTo>
                    <a:pt x="560222" y="986193"/>
                  </a:lnTo>
                  <a:lnTo>
                    <a:pt x="556564" y="991666"/>
                  </a:lnTo>
                  <a:lnTo>
                    <a:pt x="555218" y="999413"/>
                  </a:lnTo>
                  <a:lnTo>
                    <a:pt x="555028" y="1008303"/>
                  </a:lnTo>
                  <a:lnTo>
                    <a:pt x="555218" y="1017181"/>
                  </a:lnTo>
                  <a:lnTo>
                    <a:pt x="556564" y="1024928"/>
                  </a:lnTo>
                  <a:lnTo>
                    <a:pt x="560222" y="1030414"/>
                  </a:lnTo>
                  <a:lnTo>
                    <a:pt x="567347" y="1032484"/>
                  </a:lnTo>
                  <a:lnTo>
                    <a:pt x="576389" y="1032294"/>
                  </a:lnTo>
                  <a:lnTo>
                    <a:pt x="584276" y="1030973"/>
                  </a:lnTo>
                  <a:lnTo>
                    <a:pt x="589864" y="1027379"/>
                  </a:lnTo>
                  <a:lnTo>
                    <a:pt x="591985" y="1020394"/>
                  </a:lnTo>
                  <a:close/>
                </a:path>
                <a:path w="2981960" h="1541145">
                  <a:moveTo>
                    <a:pt x="591985" y="875106"/>
                  </a:moveTo>
                  <a:lnTo>
                    <a:pt x="591794" y="866228"/>
                  </a:lnTo>
                  <a:lnTo>
                    <a:pt x="590435" y="858481"/>
                  </a:lnTo>
                  <a:lnTo>
                    <a:pt x="586778" y="852995"/>
                  </a:lnTo>
                  <a:lnTo>
                    <a:pt x="579666" y="850925"/>
                  </a:lnTo>
                  <a:lnTo>
                    <a:pt x="570611" y="851103"/>
                  </a:lnTo>
                  <a:lnTo>
                    <a:pt x="562724" y="852436"/>
                  </a:lnTo>
                  <a:lnTo>
                    <a:pt x="557136" y="856018"/>
                  </a:lnTo>
                  <a:lnTo>
                    <a:pt x="555028" y="863015"/>
                  </a:lnTo>
                  <a:lnTo>
                    <a:pt x="557136" y="872083"/>
                  </a:lnTo>
                  <a:lnTo>
                    <a:pt x="562724" y="881176"/>
                  </a:lnTo>
                  <a:lnTo>
                    <a:pt x="570611" y="890295"/>
                  </a:lnTo>
                  <a:lnTo>
                    <a:pt x="579666" y="899452"/>
                  </a:lnTo>
                  <a:lnTo>
                    <a:pt x="581583" y="897356"/>
                  </a:lnTo>
                  <a:lnTo>
                    <a:pt x="585825" y="891819"/>
                  </a:lnTo>
                  <a:lnTo>
                    <a:pt x="590054" y="884008"/>
                  </a:lnTo>
                  <a:lnTo>
                    <a:pt x="591985" y="875106"/>
                  </a:lnTo>
                  <a:close/>
                </a:path>
                <a:path w="2981960" h="1541145">
                  <a:moveTo>
                    <a:pt x="604304" y="1322895"/>
                  </a:moveTo>
                  <a:lnTo>
                    <a:pt x="596988" y="1314018"/>
                  </a:lnTo>
                  <a:lnTo>
                    <a:pt x="591985" y="1306271"/>
                  </a:lnTo>
                  <a:lnTo>
                    <a:pt x="586981" y="1300784"/>
                  </a:lnTo>
                  <a:lnTo>
                    <a:pt x="579666" y="1298714"/>
                  </a:lnTo>
                  <a:lnTo>
                    <a:pt x="570611" y="1299083"/>
                  </a:lnTo>
                  <a:lnTo>
                    <a:pt x="562724" y="1301737"/>
                  </a:lnTo>
                  <a:lnTo>
                    <a:pt x="557136" y="1308912"/>
                  </a:lnTo>
                  <a:lnTo>
                    <a:pt x="555028" y="1322895"/>
                  </a:lnTo>
                  <a:lnTo>
                    <a:pt x="557136" y="1331785"/>
                  </a:lnTo>
                  <a:lnTo>
                    <a:pt x="562724" y="1339532"/>
                  </a:lnTo>
                  <a:lnTo>
                    <a:pt x="570611" y="1345006"/>
                  </a:lnTo>
                  <a:lnTo>
                    <a:pt x="579666" y="1347089"/>
                  </a:lnTo>
                  <a:lnTo>
                    <a:pt x="588708" y="1345006"/>
                  </a:lnTo>
                  <a:lnTo>
                    <a:pt x="596595" y="1339532"/>
                  </a:lnTo>
                  <a:lnTo>
                    <a:pt x="602183" y="1331785"/>
                  </a:lnTo>
                  <a:lnTo>
                    <a:pt x="604304" y="1322895"/>
                  </a:lnTo>
                  <a:close/>
                </a:path>
                <a:path w="2981960" h="1541145">
                  <a:moveTo>
                    <a:pt x="616623" y="1492377"/>
                  </a:moveTo>
                  <a:lnTo>
                    <a:pt x="614502" y="1483487"/>
                  </a:lnTo>
                  <a:lnTo>
                    <a:pt x="608914" y="1475740"/>
                  </a:lnTo>
                  <a:lnTo>
                    <a:pt x="601027" y="1470266"/>
                  </a:lnTo>
                  <a:lnTo>
                    <a:pt x="591985" y="1468183"/>
                  </a:lnTo>
                  <a:lnTo>
                    <a:pt x="582930" y="1470266"/>
                  </a:lnTo>
                  <a:lnTo>
                    <a:pt x="575043" y="1475740"/>
                  </a:lnTo>
                  <a:lnTo>
                    <a:pt x="569455" y="1483487"/>
                  </a:lnTo>
                  <a:lnTo>
                    <a:pt x="567347" y="1492377"/>
                  </a:lnTo>
                  <a:lnTo>
                    <a:pt x="569455" y="1501254"/>
                  </a:lnTo>
                  <a:lnTo>
                    <a:pt x="575043" y="1509001"/>
                  </a:lnTo>
                  <a:lnTo>
                    <a:pt x="582930" y="1514475"/>
                  </a:lnTo>
                  <a:lnTo>
                    <a:pt x="591985" y="1516557"/>
                  </a:lnTo>
                  <a:lnTo>
                    <a:pt x="601027" y="1521282"/>
                  </a:lnTo>
                  <a:lnTo>
                    <a:pt x="608914" y="1518069"/>
                  </a:lnTo>
                  <a:lnTo>
                    <a:pt x="614502" y="1508061"/>
                  </a:lnTo>
                  <a:lnTo>
                    <a:pt x="616623" y="1492377"/>
                  </a:lnTo>
                  <a:close/>
                </a:path>
                <a:path w="2981960" h="1541145">
                  <a:moveTo>
                    <a:pt x="715340" y="1189863"/>
                  </a:moveTo>
                  <a:lnTo>
                    <a:pt x="713409" y="1180769"/>
                  </a:lnTo>
                  <a:lnTo>
                    <a:pt x="704938" y="1162519"/>
                  </a:lnTo>
                  <a:lnTo>
                    <a:pt x="703021" y="1153426"/>
                  </a:lnTo>
                  <a:lnTo>
                    <a:pt x="693966" y="1155509"/>
                  </a:lnTo>
                  <a:lnTo>
                    <a:pt x="686079" y="1161008"/>
                  </a:lnTo>
                  <a:lnTo>
                    <a:pt x="680491" y="1168793"/>
                  </a:lnTo>
                  <a:lnTo>
                    <a:pt x="678383" y="1177772"/>
                  </a:lnTo>
                  <a:lnTo>
                    <a:pt x="680491" y="1193647"/>
                  </a:lnTo>
                  <a:lnTo>
                    <a:pt x="686079" y="1204988"/>
                  </a:lnTo>
                  <a:lnTo>
                    <a:pt x="693966" y="1211783"/>
                  </a:lnTo>
                  <a:lnTo>
                    <a:pt x="703021" y="1214056"/>
                  </a:lnTo>
                  <a:lnTo>
                    <a:pt x="710145" y="1211973"/>
                  </a:lnTo>
                  <a:lnTo>
                    <a:pt x="713790" y="1206500"/>
                  </a:lnTo>
                  <a:lnTo>
                    <a:pt x="715149" y="1198753"/>
                  </a:lnTo>
                  <a:lnTo>
                    <a:pt x="715340" y="1189863"/>
                  </a:lnTo>
                  <a:close/>
                </a:path>
                <a:path w="2981960" h="1541145">
                  <a:moveTo>
                    <a:pt x="715340" y="1044575"/>
                  </a:moveTo>
                  <a:lnTo>
                    <a:pt x="713219" y="1035697"/>
                  </a:lnTo>
                  <a:lnTo>
                    <a:pt x="707631" y="1027950"/>
                  </a:lnTo>
                  <a:lnTo>
                    <a:pt x="699744" y="1022477"/>
                  </a:lnTo>
                  <a:lnTo>
                    <a:pt x="690702" y="1020394"/>
                  </a:lnTo>
                  <a:lnTo>
                    <a:pt x="681647" y="1015479"/>
                  </a:lnTo>
                  <a:lnTo>
                    <a:pt x="673760" y="1017371"/>
                  </a:lnTo>
                  <a:lnTo>
                    <a:pt x="668172" y="1023797"/>
                  </a:lnTo>
                  <a:lnTo>
                    <a:pt x="666064" y="1032484"/>
                  </a:lnTo>
                  <a:lnTo>
                    <a:pt x="668172" y="1041552"/>
                  </a:lnTo>
                  <a:lnTo>
                    <a:pt x="673760" y="1050632"/>
                  </a:lnTo>
                  <a:lnTo>
                    <a:pt x="681647" y="1059700"/>
                  </a:lnTo>
                  <a:lnTo>
                    <a:pt x="690702" y="1068768"/>
                  </a:lnTo>
                  <a:lnTo>
                    <a:pt x="699744" y="1066685"/>
                  </a:lnTo>
                  <a:lnTo>
                    <a:pt x="707631" y="1061212"/>
                  </a:lnTo>
                  <a:lnTo>
                    <a:pt x="713219" y="1053465"/>
                  </a:lnTo>
                  <a:lnTo>
                    <a:pt x="715340" y="1044575"/>
                  </a:lnTo>
                  <a:close/>
                </a:path>
                <a:path w="2981960" h="1541145">
                  <a:moveTo>
                    <a:pt x="715340" y="911555"/>
                  </a:moveTo>
                  <a:lnTo>
                    <a:pt x="713219" y="902639"/>
                  </a:lnTo>
                  <a:lnTo>
                    <a:pt x="707631" y="894842"/>
                  </a:lnTo>
                  <a:lnTo>
                    <a:pt x="699744" y="889304"/>
                  </a:lnTo>
                  <a:lnTo>
                    <a:pt x="690702" y="887196"/>
                  </a:lnTo>
                  <a:lnTo>
                    <a:pt x="683577" y="882294"/>
                  </a:lnTo>
                  <a:lnTo>
                    <a:pt x="679919" y="884199"/>
                  </a:lnTo>
                  <a:lnTo>
                    <a:pt x="678573" y="890676"/>
                  </a:lnTo>
                  <a:lnTo>
                    <a:pt x="678383" y="899452"/>
                  </a:lnTo>
                  <a:lnTo>
                    <a:pt x="673379" y="908342"/>
                  </a:lnTo>
                  <a:lnTo>
                    <a:pt x="675297" y="916089"/>
                  </a:lnTo>
                  <a:lnTo>
                    <a:pt x="681850" y="921562"/>
                  </a:lnTo>
                  <a:lnTo>
                    <a:pt x="690702" y="923645"/>
                  </a:lnTo>
                  <a:lnTo>
                    <a:pt x="699744" y="928560"/>
                  </a:lnTo>
                  <a:lnTo>
                    <a:pt x="707631" y="926668"/>
                  </a:lnTo>
                  <a:lnTo>
                    <a:pt x="713219" y="920242"/>
                  </a:lnTo>
                  <a:lnTo>
                    <a:pt x="715340" y="911555"/>
                  </a:lnTo>
                  <a:close/>
                </a:path>
                <a:path w="2981960" h="1541145">
                  <a:moveTo>
                    <a:pt x="732663" y="1355966"/>
                  </a:moveTo>
                  <a:lnTo>
                    <a:pt x="727659" y="1347089"/>
                  </a:lnTo>
                  <a:lnTo>
                    <a:pt x="725538" y="1338021"/>
                  </a:lnTo>
                  <a:lnTo>
                    <a:pt x="719950" y="1328940"/>
                  </a:lnTo>
                  <a:lnTo>
                    <a:pt x="712063" y="1319872"/>
                  </a:lnTo>
                  <a:lnTo>
                    <a:pt x="703021" y="1310805"/>
                  </a:lnTo>
                  <a:lnTo>
                    <a:pt x="701090" y="1312887"/>
                  </a:lnTo>
                  <a:lnTo>
                    <a:pt x="696861" y="1318361"/>
                  </a:lnTo>
                  <a:lnTo>
                    <a:pt x="692619" y="1326108"/>
                  </a:lnTo>
                  <a:lnTo>
                    <a:pt x="690702" y="1334985"/>
                  </a:lnTo>
                  <a:lnTo>
                    <a:pt x="692810" y="1350860"/>
                  </a:lnTo>
                  <a:lnTo>
                    <a:pt x="698398" y="1362202"/>
                  </a:lnTo>
                  <a:lnTo>
                    <a:pt x="706285" y="1369009"/>
                  </a:lnTo>
                  <a:lnTo>
                    <a:pt x="715340" y="1371269"/>
                  </a:lnTo>
                  <a:lnTo>
                    <a:pt x="724192" y="1369199"/>
                  </a:lnTo>
                  <a:lnTo>
                    <a:pt x="730732" y="1363713"/>
                  </a:lnTo>
                  <a:lnTo>
                    <a:pt x="732663" y="1355966"/>
                  </a:lnTo>
                  <a:close/>
                </a:path>
                <a:path w="2981960" h="1541145">
                  <a:moveTo>
                    <a:pt x="752297" y="1504467"/>
                  </a:moveTo>
                  <a:lnTo>
                    <a:pt x="750176" y="1495590"/>
                  </a:lnTo>
                  <a:lnTo>
                    <a:pt x="744601" y="1487843"/>
                  </a:lnTo>
                  <a:lnTo>
                    <a:pt x="736701" y="1482356"/>
                  </a:lnTo>
                  <a:lnTo>
                    <a:pt x="727659" y="1480273"/>
                  </a:lnTo>
                  <a:lnTo>
                    <a:pt x="718807" y="1482356"/>
                  </a:lnTo>
                  <a:lnTo>
                    <a:pt x="712254" y="1487843"/>
                  </a:lnTo>
                  <a:lnTo>
                    <a:pt x="710336" y="1495590"/>
                  </a:lnTo>
                  <a:lnTo>
                    <a:pt x="715340" y="1504467"/>
                  </a:lnTo>
                  <a:lnTo>
                    <a:pt x="717448" y="1513535"/>
                  </a:lnTo>
                  <a:lnTo>
                    <a:pt x="723036" y="1522603"/>
                  </a:lnTo>
                  <a:lnTo>
                    <a:pt x="730923" y="1531670"/>
                  </a:lnTo>
                  <a:lnTo>
                    <a:pt x="739978" y="1540751"/>
                  </a:lnTo>
                  <a:lnTo>
                    <a:pt x="747102" y="1538478"/>
                  </a:lnTo>
                  <a:lnTo>
                    <a:pt x="750760" y="1531670"/>
                  </a:lnTo>
                  <a:lnTo>
                    <a:pt x="752106" y="1520342"/>
                  </a:lnTo>
                  <a:lnTo>
                    <a:pt x="752297" y="1504467"/>
                  </a:lnTo>
                  <a:close/>
                </a:path>
                <a:path w="2981960" h="1541145">
                  <a:moveTo>
                    <a:pt x="826376" y="923645"/>
                  </a:moveTo>
                  <a:lnTo>
                    <a:pt x="824445" y="916457"/>
                  </a:lnTo>
                  <a:lnTo>
                    <a:pt x="815975" y="906640"/>
                  </a:lnTo>
                  <a:lnTo>
                    <a:pt x="814057" y="899452"/>
                  </a:lnTo>
                  <a:lnTo>
                    <a:pt x="805002" y="901534"/>
                  </a:lnTo>
                  <a:lnTo>
                    <a:pt x="797115" y="907008"/>
                  </a:lnTo>
                  <a:lnTo>
                    <a:pt x="791527" y="914768"/>
                  </a:lnTo>
                  <a:lnTo>
                    <a:pt x="789419" y="923645"/>
                  </a:lnTo>
                  <a:lnTo>
                    <a:pt x="791527" y="932522"/>
                  </a:lnTo>
                  <a:lnTo>
                    <a:pt x="797115" y="940269"/>
                  </a:lnTo>
                  <a:lnTo>
                    <a:pt x="805002" y="945756"/>
                  </a:lnTo>
                  <a:lnTo>
                    <a:pt x="814057" y="947826"/>
                  </a:lnTo>
                  <a:lnTo>
                    <a:pt x="821182" y="945756"/>
                  </a:lnTo>
                  <a:lnTo>
                    <a:pt x="824826" y="940269"/>
                  </a:lnTo>
                  <a:lnTo>
                    <a:pt x="826185" y="932522"/>
                  </a:lnTo>
                  <a:lnTo>
                    <a:pt x="826376" y="923645"/>
                  </a:lnTo>
                  <a:close/>
                </a:path>
                <a:path w="2981960" h="1541145">
                  <a:moveTo>
                    <a:pt x="838695" y="1056678"/>
                  </a:moveTo>
                  <a:lnTo>
                    <a:pt x="836574" y="1047788"/>
                  </a:lnTo>
                  <a:lnTo>
                    <a:pt x="830999" y="1040041"/>
                  </a:lnTo>
                  <a:lnTo>
                    <a:pt x="823099" y="1034567"/>
                  </a:lnTo>
                  <a:lnTo>
                    <a:pt x="814057" y="1032484"/>
                  </a:lnTo>
                  <a:lnTo>
                    <a:pt x="805002" y="1034567"/>
                  </a:lnTo>
                  <a:lnTo>
                    <a:pt x="797115" y="1040041"/>
                  </a:lnTo>
                  <a:lnTo>
                    <a:pt x="791527" y="1047788"/>
                  </a:lnTo>
                  <a:lnTo>
                    <a:pt x="789419" y="1056678"/>
                  </a:lnTo>
                  <a:lnTo>
                    <a:pt x="791527" y="1065555"/>
                  </a:lnTo>
                  <a:lnTo>
                    <a:pt x="797115" y="1073302"/>
                  </a:lnTo>
                  <a:lnTo>
                    <a:pt x="805002" y="1078788"/>
                  </a:lnTo>
                  <a:lnTo>
                    <a:pt x="814057" y="1080858"/>
                  </a:lnTo>
                  <a:lnTo>
                    <a:pt x="823099" y="1078788"/>
                  </a:lnTo>
                  <a:lnTo>
                    <a:pt x="830999" y="1073302"/>
                  </a:lnTo>
                  <a:lnTo>
                    <a:pt x="836574" y="1065555"/>
                  </a:lnTo>
                  <a:lnTo>
                    <a:pt x="838695" y="1056678"/>
                  </a:lnTo>
                  <a:close/>
                </a:path>
                <a:path w="2981960" h="1541145">
                  <a:moveTo>
                    <a:pt x="851014" y="1201966"/>
                  </a:moveTo>
                  <a:lnTo>
                    <a:pt x="848893" y="1193076"/>
                  </a:lnTo>
                  <a:lnTo>
                    <a:pt x="843318" y="1185329"/>
                  </a:lnTo>
                  <a:lnTo>
                    <a:pt x="835418" y="1179855"/>
                  </a:lnTo>
                  <a:lnTo>
                    <a:pt x="826376" y="1177772"/>
                  </a:lnTo>
                  <a:lnTo>
                    <a:pt x="817321" y="1178153"/>
                  </a:lnTo>
                  <a:lnTo>
                    <a:pt x="809434" y="1180795"/>
                  </a:lnTo>
                  <a:lnTo>
                    <a:pt x="803846" y="1187983"/>
                  </a:lnTo>
                  <a:lnTo>
                    <a:pt x="801738" y="1201966"/>
                  </a:lnTo>
                  <a:lnTo>
                    <a:pt x="803846" y="1210843"/>
                  </a:lnTo>
                  <a:lnTo>
                    <a:pt x="809434" y="1218590"/>
                  </a:lnTo>
                  <a:lnTo>
                    <a:pt x="817321" y="1224064"/>
                  </a:lnTo>
                  <a:lnTo>
                    <a:pt x="826376" y="1226146"/>
                  </a:lnTo>
                  <a:lnTo>
                    <a:pt x="835418" y="1224064"/>
                  </a:lnTo>
                  <a:lnTo>
                    <a:pt x="843318" y="1218590"/>
                  </a:lnTo>
                  <a:lnTo>
                    <a:pt x="848893" y="1210843"/>
                  </a:lnTo>
                  <a:lnTo>
                    <a:pt x="851014" y="1201966"/>
                  </a:lnTo>
                  <a:close/>
                </a:path>
                <a:path w="2981960" h="1541145">
                  <a:moveTo>
                    <a:pt x="863333" y="1347089"/>
                  </a:moveTo>
                  <a:lnTo>
                    <a:pt x="861212" y="1338199"/>
                  </a:lnTo>
                  <a:lnTo>
                    <a:pt x="855637" y="1330452"/>
                  </a:lnTo>
                  <a:lnTo>
                    <a:pt x="847737" y="1324978"/>
                  </a:lnTo>
                  <a:lnTo>
                    <a:pt x="838695" y="1322895"/>
                  </a:lnTo>
                  <a:lnTo>
                    <a:pt x="829843" y="1324978"/>
                  </a:lnTo>
                  <a:lnTo>
                    <a:pt x="823290" y="1330452"/>
                  </a:lnTo>
                  <a:lnTo>
                    <a:pt x="821372" y="1338199"/>
                  </a:lnTo>
                  <a:lnTo>
                    <a:pt x="826376" y="1347089"/>
                  </a:lnTo>
                  <a:lnTo>
                    <a:pt x="828484" y="1355966"/>
                  </a:lnTo>
                  <a:lnTo>
                    <a:pt x="834072" y="1363713"/>
                  </a:lnTo>
                  <a:lnTo>
                    <a:pt x="841959" y="1369199"/>
                  </a:lnTo>
                  <a:lnTo>
                    <a:pt x="851014" y="1371269"/>
                  </a:lnTo>
                  <a:lnTo>
                    <a:pt x="858139" y="1369199"/>
                  </a:lnTo>
                  <a:lnTo>
                    <a:pt x="861796" y="1363713"/>
                  </a:lnTo>
                  <a:lnTo>
                    <a:pt x="863142" y="1355966"/>
                  </a:lnTo>
                  <a:lnTo>
                    <a:pt x="863333" y="1347089"/>
                  </a:lnTo>
                  <a:close/>
                </a:path>
                <a:path w="2981960" h="1541145">
                  <a:moveTo>
                    <a:pt x="892975" y="1515237"/>
                  </a:moveTo>
                  <a:lnTo>
                    <a:pt x="887971" y="1504467"/>
                  </a:lnTo>
                  <a:lnTo>
                    <a:pt x="885850" y="1495590"/>
                  </a:lnTo>
                  <a:lnTo>
                    <a:pt x="880275" y="1487843"/>
                  </a:lnTo>
                  <a:lnTo>
                    <a:pt x="872375" y="1482356"/>
                  </a:lnTo>
                  <a:lnTo>
                    <a:pt x="863333" y="1480273"/>
                  </a:lnTo>
                  <a:lnTo>
                    <a:pt x="854481" y="1482356"/>
                  </a:lnTo>
                  <a:lnTo>
                    <a:pt x="847928" y="1487843"/>
                  </a:lnTo>
                  <a:lnTo>
                    <a:pt x="846010" y="1495590"/>
                  </a:lnTo>
                  <a:lnTo>
                    <a:pt x="851014" y="1504467"/>
                  </a:lnTo>
                  <a:lnTo>
                    <a:pt x="853122" y="1520342"/>
                  </a:lnTo>
                  <a:lnTo>
                    <a:pt x="858710" y="1531670"/>
                  </a:lnTo>
                  <a:lnTo>
                    <a:pt x="866597" y="1538478"/>
                  </a:lnTo>
                  <a:lnTo>
                    <a:pt x="875652" y="1540751"/>
                  </a:lnTo>
                  <a:lnTo>
                    <a:pt x="884504" y="1536776"/>
                  </a:lnTo>
                  <a:lnTo>
                    <a:pt x="891044" y="1527136"/>
                  </a:lnTo>
                  <a:lnTo>
                    <a:pt x="892975" y="1515237"/>
                  </a:lnTo>
                  <a:close/>
                </a:path>
                <a:path w="2981960" h="1541145">
                  <a:moveTo>
                    <a:pt x="949731" y="935736"/>
                  </a:moveTo>
                  <a:lnTo>
                    <a:pt x="947610" y="926858"/>
                  </a:lnTo>
                  <a:lnTo>
                    <a:pt x="942035" y="919111"/>
                  </a:lnTo>
                  <a:lnTo>
                    <a:pt x="934135" y="913625"/>
                  </a:lnTo>
                  <a:lnTo>
                    <a:pt x="925093" y="911555"/>
                  </a:lnTo>
                  <a:lnTo>
                    <a:pt x="915949" y="913625"/>
                  </a:lnTo>
                  <a:lnTo>
                    <a:pt x="908011" y="919111"/>
                  </a:lnTo>
                  <a:lnTo>
                    <a:pt x="902411" y="926858"/>
                  </a:lnTo>
                  <a:lnTo>
                    <a:pt x="900290" y="935736"/>
                  </a:lnTo>
                  <a:lnTo>
                    <a:pt x="902411" y="944613"/>
                  </a:lnTo>
                  <a:lnTo>
                    <a:pt x="908011" y="952360"/>
                  </a:lnTo>
                  <a:lnTo>
                    <a:pt x="915949" y="957846"/>
                  </a:lnTo>
                  <a:lnTo>
                    <a:pt x="925093" y="959929"/>
                  </a:lnTo>
                  <a:lnTo>
                    <a:pt x="934135" y="957846"/>
                  </a:lnTo>
                  <a:lnTo>
                    <a:pt x="942035" y="952360"/>
                  </a:lnTo>
                  <a:lnTo>
                    <a:pt x="947610" y="944613"/>
                  </a:lnTo>
                  <a:lnTo>
                    <a:pt x="949731" y="935736"/>
                  </a:lnTo>
                  <a:close/>
                </a:path>
                <a:path w="2981960" h="1541145">
                  <a:moveTo>
                    <a:pt x="962050" y="1056678"/>
                  </a:moveTo>
                  <a:lnTo>
                    <a:pt x="954735" y="1049680"/>
                  </a:lnTo>
                  <a:lnTo>
                    <a:pt x="949731" y="1046099"/>
                  </a:lnTo>
                  <a:lnTo>
                    <a:pt x="944727" y="1044765"/>
                  </a:lnTo>
                  <a:lnTo>
                    <a:pt x="937412" y="1044575"/>
                  </a:lnTo>
                  <a:lnTo>
                    <a:pt x="928331" y="1039672"/>
                  </a:lnTo>
                  <a:lnTo>
                    <a:pt x="920394" y="1041552"/>
                  </a:lnTo>
                  <a:lnTo>
                    <a:pt x="914755" y="1047978"/>
                  </a:lnTo>
                  <a:lnTo>
                    <a:pt x="912609" y="1056678"/>
                  </a:lnTo>
                  <a:lnTo>
                    <a:pt x="914755" y="1070660"/>
                  </a:lnTo>
                  <a:lnTo>
                    <a:pt x="920394" y="1077836"/>
                  </a:lnTo>
                  <a:lnTo>
                    <a:pt x="928331" y="1080490"/>
                  </a:lnTo>
                  <a:lnTo>
                    <a:pt x="937412" y="1080858"/>
                  </a:lnTo>
                  <a:lnTo>
                    <a:pt x="946454" y="1080490"/>
                  </a:lnTo>
                  <a:lnTo>
                    <a:pt x="954354" y="1077836"/>
                  </a:lnTo>
                  <a:lnTo>
                    <a:pt x="959929" y="1070660"/>
                  </a:lnTo>
                  <a:lnTo>
                    <a:pt x="962050" y="1056678"/>
                  </a:lnTo>
                  <a:close/>
                </a:path>
                <a:path w="2981960" h="1541145">
                  <a:moveTo>
                    <a:pt x="974369" y="1201966"/>
                  </a:moveTo>
                  <a:lnTo>
                    <a:pt x="972248" y="1193076"/>
                  </a:lnTo>
                  <a:lnTo>
                    <a:pt x="966673" y="1185329"/>
                  </a:lnTo>
                  <a:lnTo>
                    <a:pt x="958773" y="1179855"/>
                  </a:lnTo>
                  <a:lnTo>
                    <a:pt x="949731" y="1177772"/>
                  </a:lnTo>
                  <a:lnTo>
                    <a:pt x="940676" y="1179855"/>
                  </a:lnTo>
                  <a:lnTo>
                    <a:pt x="932789" y="1185329"/>
                  </a:lnTo>
                  <a:lnTo>
                    <a:pt x="927201" y="1193076"/>
                  </a:lnTo>
                  <a:lnTo>
                    <a:pt x="925093" y="1201966"/>
                  </a:lnTo>
                  <a:lnTo>
                    <a:pt x="927201" y="1210843"/>
                  </a:lnTo>
                  <a:lnTo>
                    <a:pt x="932789" y="1218590"/>
                  </a:lnTo>
                  <a:lnTo>
                    <a:pt x="940676" y="1224064"/>
                  </a:lnTo>
                  <a:lnTo>
                    <a:pt x="949731" y="1226146"/>
                  </a:lnTo>
                  <a:lnTo>
                    <a:pt x="958773" y="1224064"/>
                  </a:lnTo>
                  <a:lnTo>
                    <a:pt x="966673" y="1218590"/>
                  </a:lnTo>
                  <a:lnTo>
                    <a:pt x="972248" y="1210843"/>
                  </a:lnTo>
                  <a:lnTo>
                    <a:pt x="974369" y="1201966"/>
                  </a:lnTo>
                  <a:close/>
                </a:path>
                <a:path w="2981960" h="1541145">
                  <a:moveTo>
                    <a:pt x="999007" y="1347089"/>
                  </a:moveTo>
                  <a:lnTo>
                    <a:pt x="996886" y="1333106"/>
                  </a:lnTo>
                  <a:lnTo>
                    <a:pt x="991311" y="1325918"/>
                  </a:lnTo>
                  <a:lnTo>
                    <a:pt x="983411" y="1323276"/>
                  </a:lnTo>
                  <a:lnTo>
                    <a:pt x="974369" y="1322895"/>
                  </a:lnTo>
                  <a:lnTo>
                    <a:pt x="965314" y="1324978"/>
                  </a:lnTo>
                  <a:lnTo>
                    <a:pt x="957427" y="1330452"/>
                  </a:lnTo>
                  <a:lnTo>
                    <a:pt x="951852" y="1338199"/>
                  </a:lnTo>
                  <a:lnTo>
                    <a:pt x="949731" y="1347089"/>
                  </a:lnTo>
                  <a:lnTo>
                    <a:pt x="951852" y="1355966"/>
                  </a:lnTo>
                  <a:lnTo>
                    <a:pt x="957427" y="1363713"/>
                  </a:lnTo>
                  <a:lnTo>
                    <a:pt x="965314" y="1369199"/>
                  </a:lnTo>
                  <a:lnTo>
                    <a:pt x="974369" y="1371269"/>
                  </a:lnTo>
                  <a:lnTo>
                    <a:pt x="983411" y="1369199"/>
                  </a:lnTo>
                  <a:lnTo>
                    <a:pt x="991311" y="1363713"/>
                  </a:lnTo>
                  <a:lnTo>
                    <a:pt x="996886" y="1355966"/>
                  </a:lnTo>
                  <a:lnTo>
                    <a:pt x="999007" y="1347089"/>
                  </a:lnTo>
                  <a:close/>
                </a:path>
                <a:path w="2981960" h="1541145">
                  <a:moveTo>
                    <a:pt x="1028649" y="1501444"/>
                  </a:moveTo>
                  <a:lnTo>
                    <a:pt x="1023645" y="1492377"/>
                  </a:lnTo>
                  <a:lnTo>
                    <a:pt x="1021524" y="1483487"/>
                  </a:lnTo>
                  <a:lnTo>
                    <a:pt x="1015949" y="1475740"/>
                  </a:lnTo>
                  <a:lnTo>
                    <a:pt x="1008049" y="1470266"/>
                  </a:lnTo>
                  <a:lnTo>
                    <a:pt x="999007" y="1468183"/>
                  </a:lnTo>
                  <a:lnTo>
                    <a:pt x="990155" y="1470456"/>
                  </a:lnTo>
                  <a:lnTo>
                    <a:pt x="983602" y="1477251"/>
                  </a:lnTo>
                  <a:lnTo>
                    <a:pt x="981684" y="1488592"/>
                  </a:lnTo>
                  <a:lnTo>
                    <a:pt x="986688" y="1504467"/>
                  </a:lnTo>
                  <a:lnTo>
                    <a:pt x="988809" y="1513344"/>
                  </a:lnTo>
                  <a:lnTo>
                    <a:pt x="994384" y="1521091"/>
                  </a:lnTo>
                  <a:lnTo>
                    <a:pt x="1002271" y="1526578"/>
                  </a:lnTo>
                  <a:lnTo>
                    <a:pt x="1011326" y="1528648"/>
                  </a:lnTo>
                  <a:lnTo>
                    <a:pt x="1020178" y="1519580"/>
                  </a:lnTo>
                  <a:lnTo>
                    <a:pt x="1026718" y="1510512"/>
                  </a:lnTo>
                  <a:lnTo>
                    <a:pt x="1028649" y="1501444"/>
                  </a:lnTo>
                  <a:close/>
                </a:path>
                <a:path w="2981960" h="1541145">
                  <a:moveTo>
                    <a:pt x="1060767" y="935736"/>
                  </a:moveTo>
                  <a:lnTo>
                    <a:pt x="1058621" y="926858"/>
                  </a:lnTo>
                  <a:lnTo>
                    <a:pt x="1052982" y="919111"/>
                  </a:lnTo>
                  <a:lnTo>
                    <a:pt x="1045032" y="913625"/>
                  </a:lnTo>
                  <a:lnTo>
                    <a:pt x="1035964" y="911555"/>
                  </a:lnTo>
                  <a:lnTo>
                    <a:pt x="1027112" y="913625"/>
                  </a:lnTo>
                  <a:lnTo>
                    <a:pt x="1020559" y="919111"/>
                  </a:lnTo>
                  <a:lnTo>
                    <a:pt x="1018641" y="926858"/>
                  </a:lnTo>
                  <a:lnTo>
                    <a:pt x="1023645" y="935736"/>
                  </a:lnTo>
                  <a:lnTo>
                    <a:pt x="1025766" y="944613"/>
                  </a:lnTo>
                  <a:lnTo>
                    <a:pt x="1031341" y="952360"/>
                  </a:lnTo>
                  <a:lnTo>
                    <a:pt x="1039241" y="957846"/>
                  </a:lnTo>
                  <a:lnTo>
                    <a:pt x="1048283" y="959929"/>
                  </a:lnTo>
                  <a:lnTo>
                    <a:pt x="1050226" y="957846"/>
                  </a:lnTo>
                  <a:lnTo>
                    <a:pt x="1054519" y="952360"/>
                  </a:lnTo>
                  <a:lnTo>
                    <a:pt x="1058811" y="944613"/>
                  </a:lnTo>
                  <a:lnTo>
                    <a:pt x="1060767" y="935736"/>
                  </a:lnTo>
                  <a:close/>
                </a:path>
                <a:path w="2981960" h="1541145">
                  <a:moveTo>
                    <a:pt x="1078090" y="1065555"/>
                  </a:moveTo>
                  <a:lnTo>
                    <a:pt x="1073086" y="1056678"/>
                  </a:lnTo>
                  <a:lnTo>
                    <a:pt x="1070965" y="1047788"/>
                  </a:lnTo>
                  <a:lnTo>
                    <a:pt x="1065364" y="1040041"/>
                  </a:lnTo>
                  <a:lnTo>
                    <a:pt x="1057427" y="1034567"/>
                  </a:lnTo>
                  <a:lnTo>
                    <a:pt x="1048283" y="1032484"/>
                  </a:lnTo>
                  <a:lnTo>
                    <a:pt x="1041158" y="1034567"/>
                  </a:lnTo>
                  <a:lnTo>
                    <a:pt x="1037501" y="1040041"/>
                  </a:lnTo>
                  <a:lnTo>
                    <a:pt x="1036154" y="1047788"/>
                  </a:lnTo>
                  <a:lnTo>
                    <a:pt x="1035964" y="1056678"/>
                  </a:lnTo>
                  <a:lnTo>
                    <a:pt x="1038085" y="1065555"/>
                  </a:lnTo>
                  <a:lnTo>
                    <a:pt x="1043686" y="1073302"/>
                  </a:lnTo>
                  <a:lnTo>
                    <a:pt x="1051623" y="1078788"/>
                  </a:lnTo>
                  <a:lnTo>
                    <a:pt x="1060767" y="1080858"/>
                  </a:lnTo>
                  <a:lnTo>
                    <a:pt x="1069619" y="1078788"/>
                  </a:lnTo>
                  <a:lnTo>
                    <a:pt x="1076159" y="1073302"/>
                  </a:lnTo>
                  <a:lnTo>
                    <a:pt x="1078090" y="1065555"/>
                  </a:lnTo>
                  <a:close/>
                </a:path>
                <a:path w="2981960" h="1541145">
                  <a:moveTo>
                    <a:pt x="1097724" y="1189863"/>
                  </a:moveTo>
                  <a:lnTo>
                    <a:pt x="1095603" y="1180960"/>
                  </a:lnTo>
                  <a:lnTo>
                    <a:pt x="1090028" y="1173162"/>
                  </a:lnTo>
                  <a:lnTo>
                    <a:pt x="1082128" y="1167625"/>
                  </a:lnTo>
                  <a:lnTo>
                    <a:pt x="1073086" y="1165517"/>
                  </a:lnTo>
                  <a:lnTo>
                    <a:pt x="1064006" y="1167625"/>
                  </a:lnTo>
                  <a:lnTo>
                    <a:pt x="1056068" y="1173162"/>
                  </a:lnTo>
                  <a:lnTo>
                    <a:pt x="1050429" y="1180960"/>
                  </a:lnTo>
                  <a:lnTo>
                    <a:pt x="1048283" y="1189863"/>
                  </a:lnTo>
                  <a:lnTo>
                    <a:pt x="1057617" y="1198753"/>
                  </a:lnTo>
                  <a:lnTo>
                    <a:pt x="1066901" y="1206500"/>
                  </a:lnTo>
                  <a:lnTo>
                    <a:pt x="1076159" y="1211973"/>
                  </a:lnTo>
                  <a:lnTo>
                    <a:pt x="1085405" y="1214056"/>
                  </a:lnTo>
                  <a:lnTo>
                    <a:pt x="1092530" y="1211973"/>
                  </a:lnTo>
                  <a:lnTo>
                    <a:pt x="1096187" y="1206500"/>
                  </a:lnTo>
                  <a:lnTo>
                    <a:pt x="1097534" y="1198753"/>
                  </a:lnTo>
                  <a:lnTo>
                    <a:pt x="1097724" y="1189863"/>
                  </a:lnTo>
                  <a:close/>
                </a:path>
                <a:path w="2981960" h="1541145">
                  <a:moveTo>
                    <a:pt x="1127366" y="1331963"/>
                  </a:moveTo>
                  <a:lnTo>
                    <a:pt x="1122362" y="1322895"/>
                  </a:lnTo>
                  <a:lnTo>
                    <a:pt x="1120241" y="1314018"/>
                  </a:lnTo>
                  <a:lnTo>
                    <a:pt x="1114666" y="1306271"/>
                  </a:lnTo>
                  <a:lnTo>
                    <a:pt x="1106766" y="1300784"/>
                  </a:lnTo>
                  <a:lnTo>
                    <a:pt x="1097724" y="1298714"/>
                  </a:lnTo>
                  <a:lnTo>
                    <a:pt x="1088872" y="1302677"/>
                  </a:lnTo>
                  <a:lnTo>
                    <a:pt x="1082319" y="1312316"/>
                  </a:lnTo>
                  <a:lnTo>
                    <a:pt x="1080401" y="1324216"/>
                  </a:lnTo>
                  <a:lnTo>
                    <a:pt x="1085405" y="1334985"/>
                  </a:lnTo>
                  <a:lnTo>
                    <a:pt x="1087526" y="1343875"/>
                  </a:lnTo>
                  <a:lnTo>
                    <a:pt x="1093101" y="1351622"/>
                  </a:lnTo>
                  <a:lnTo>
                    <a:pt x="1101001" y="1357096"/>
                  </a:lnTo>
                  <a:lnTo>
                    <a:pt x="1110043" y="1359179"/>
                  </a:lnTo>
                  <a:lnTo>
                    <a:pt x="1118895" y="1350111"/>
                  </a:lnTo>
                  <a:lnTo>
                    <a:pt x="1125435" y="1341043"/>
                  </a:lnTo>
                  <a:lnTo>
                    <a:pt x="1127366" y="1331963"/>
                  </a:lnTo>
                  <a:close/>
                </a:path>
                <a:path w="2981960" h="1541145">
                  <a:moveTo>
                    <a:pt x="1159319" y="1468183"/>
                  </a:moveTo>
                  <a:lnTo>
                    <a:pt x="1157198" y="1459204"/>
                  </a:lnTo>
                  <a:lnTo>
                    <a:pt x="1151623" y="1451419"/>
                  </a:lnTo>
                  <a:lnTo>
                    <a:pt x="1143723" y="1445920"/>
                  </a:lnTo>
                  <a:lnTo>
                    <a:pt x="1134681" y="1443837"/>
                  </a:lnTo>
                  <a:lnTo>
                    <a:pt x="1125639" y="1452930"/>
                  </a:lnTo>
                  <a:lnTo>
                    <a:pt x="1117739" y="1462062"/>
                  </a:lnTo>
                  <a:lnTo>
                    <a:pt x="1112164" y="1471180"/>
                  </a:lnTo>
                  <a:lnTo>
                    <a:pt x="1110043" y="1480273"/>
                  </a:lnTo>
                  <a:lnTo>
                    <a:pt x="1119276" y="1489163"/>
                  </a:lnTo>
                  <a:lnTo>
                    <a:pt x="1128522" y="1496910"/>
                  </a:lnTo>
                  <a:lnTo>
                    <a:pt x="1137754" y="1502384"/>
                  </a:lnTo>
                  <a:lnTo>
                    <a:pt x="1147000" y="1504467"/>
                  </a:lnTo>
                  <a:lnTo>
                    <a:pt x="1154125" y="1495399"/>
                  </a:lnTo>
                  <a:lnTo>
                    <a:pt x="1157782" y="1486319"/>
                  </a:lnTo>
                  <a:lnTo>
                    <a:pt x="1159129" y="1477251"/>
                  </a:lnTo>
                  <a:lnTo>
                    <a:pt x="1159319" y="1468183"/>
                  </a:lnTo>
                  <a:close/>
                </a:path>
                <a:path w="2981960" h="1541145">
                  <a:moveTo>
                    <a:pt x="1196441" y="1032484"/>
                  </a:moveTo>
                  <a:lnTo>
                    <a:pt x="1194295" y="1025499"/>
                  </a:lnTo>
                  <a:lnTo>
                    <a:pt x="1188656" y="1021905"/>
                  </a:lnTo>
                  <a:lnTo>
                    <a:pt x="1180706" y="1020584"/>
                  </a:lnTo>
                  <a:lnTo>
                    <a:pt x="1171638" y="1020394"/>
                  </a:lnTo>
                  <a:lnTo>
                    <a:pt x="1162596" y="1022477"/>
                  </a:lnTo>
                  <a:lnTo>
                    <a:pt x="1154696" y="1027950"/>
                  </a:lnTo>
                  <a:lnTo>
                    <a:pt x="1149121" y="1035697"/>
                  </a:lnTo>
                  <a:lnTo>
                    <a:pt x="1147000" y="1044575"/>
                  </a:lnTo>
                  <a:lnTo>
                    <a:pt x="1156233" y="1053465"/>
                  </a:lnTo>
                  <a:lnTo>
                    <a:pt x="1165479" y="1061212"/>
                  </a:lnTo>
                  <a:lnTo>
                    <a:pt x="1174711" y="1066685"/>
                  </a:lnTo>
                  <a:lnTo>
                    <a:pt x="1183957" y="1068768"/>
                  </a:lnTo>
                  <a:lnTo>
                    <a:pt x="1191171" y="1059700"/>
                  </a:lnTo>
                  <a:lnTo>
                    <a:pt x="1194879" y="1050632"/>
                  </a:lnTo>
                  <a:lnTo>
                    <a:pt x="1196251" y="1041552"/>
                  </a:lnTo>
                  <a:lnTo>
                    <a:pt x="1196441" y="1032484"/>
                  </a:lnTo>
                  <a:close/>
                </a:path>
                <a:path w="2981960" h="1541145">
                  <a:moveTo>
                    <a:pt x="1221079" y="1165517"/>
                  </a:moveTo>
                  <a:lnTo>
                    <a:pt x="1218958" y="1156639"/>
                  </a:lnTo>
                  <a:lnTo>
                    <a:pt x="1213383" y="1148892"/>
                  </a:lnTo>
                  <a:lnTo>
                    <a:pt x="1205484" y="1143406"/>
                  </a:lnTo>
                  <a:lnTo>
                    <a:pt x="1196441" y="1141336"/>
                  </a:lnTo>
                  <a:lnTo>
                    <a:pt x="1187297" y="1143596"/>
                  </a:lnTo>
                  <a:lnTo>
                    <a:pt x="1179360" y="1150416"/>
                  </a:lnTo>
                  <a:lnTo>
                    <a:pt x="1173759" y="1161808"/>
                  </a:lnTo>
                  <a:lnTo>
                    <a:pt x="1171638" y="1177772"/>
                  </a:lnTo>
                  <a:lnTo>
                    <a:pt x="1180896" y="1184770"/>
                  </a:lnTo>
                  <a:lnTo>
                    <a:pt x="1190193" y="1188351"/>
                  </a:lnTo>
                  <a:lnTo>
                    <a:pt x="1199489" y="1189672"/>
                  </a:lnTo>
                  <a:lnTo>
                    <a:pt x="1208760" y="1189863"/>
                  </a:lnTo>
                  <a:lnTo>
                    <a:pt x="1215885" y="1187780"/>
                  </a:lnTo>
                  <a:lnTo>
                    <a:pt x="1219542" y="1182293"/>
                  </a:lnTo>
                  <a:lnTo>
                    <a:pt x="1220889" y="1174496"/>
                  </a:lnTo>
                  <a:lnTo>
                    <a:pt x="1221079" y="1165517"/>
                  </a:lnTo>
                  <a:close/>
                </a:path>
                <a:path w="2981960" h="1541145">
                  <a:moveTo>
                    <a:pt x="1258036" y="1298714"/>
                  </a:moveTo>
                  <a:lnTo>
                    <a:pt x="1248791" y="1289824"/>
                  </a:lnTo>
                  <a:lnTo>
                    <a:pt x="1239558" y="1282077"/>
                  </a:lnTo>
                  <a:lnTo>
                    <a:pt x="1230312" y="1276604"/>
                  </a:lnTo>
                  <a:lnTo>
                    <a:pt x="1221079" y="1274521"/>
                  </a:lnTo>
                  <a:lnTo>
                    <a:pt x="1213954" y="1278496"/>
                  </a:lnTo>
                  <a:lnTo>
                    <a:pt x="1210297" y="1288122"/>
                  </a:lnTo>
                  <a:lnTo>
                    <a:pt x="1208951" y="1300035"/>
                  </a:lnTo>
                  <a:lnTo>
                    <a:pt x="1208760" y="1310805"/>
                  </a:lnTo>
                  <a:lnTo>
                    <a:pt x="1210881" y="1319491"/>
                  </a:lnTo>
                  <a:lnTo>
                    <a:pt x="1216456" y="1325918"/>
                  </a:lnTo>
                  <a:lnTo>
                    <a:pt x="1224356" y="1327810"/>
                  </a:lnTo>
                  <a:lnTo>
                    <a:pt x="1233398" y="1322895"/>
                  </a:lnTo>
                  <a:lnTo>
                    <a:pt x="1242441" y="1320825"/>
                  </a:lnTo>
                  <a:lnTo>
                    <a:pt x="1250340" y="1315339"/>
                  </a:lnTo>
                  <a:lnTo>
                    <a:pt x="1255915" y="1307592"/>
                  </a:lnTo>
                  <a:lnTo>
                    <a:pt x="1258036" y="1298714"/>
                  </a:lnTo>
                  <a:close/>
                </a:path>
                <a:path w="2981960" h="1541145">
                  <a:moveTo>
                    <a:pt x="1294993" y="1431747"/>
                  </a:moveTo>
                  <a:lnTo>
                    <a:pt x="1285748" y="1423047"/>
                  </a:lnTo>
                  <a:lnTo>
                    <a:pt x="1276515" y="1416621"/>
                  </a:lnTo>
                  <a:lnTo>
                    <a:pt x="1267269" y="1414729"/>
                  </a:lnTo>
                  <a:lnTo>
                    <a:pt x="1258036" y="1419644"/>
                  </a:lnTo>
                  <a:lnTo>
                    <a:pt x="1250911" y="1421726"/>
                  </a:lnTo>
                  <a:lnTo>
                    <a:pt x="1247254" y="1427200"/>
                  </a:lnTo>
                  <a:lnTo>
                    <a:pt x="1245908" y="1434960"/>
                  </a:lnTo>
                  <a:lnTo>
                    <a:pt x="1245717" y="1443837"/>
                  </a:lnTo>
                  <a:lnTo>
                    <a:pt x="1247838" y="1452740"/>
                  </a:lnTo>
                  <a:lnTo>
                    <a:pt x="1253413" y="1460550"/>
                  </a:lnTo>
                  <a:lnTo>
                    <a:pt x="1261313" y="1466075"/>
                  </a:lnTo>
                  <a:lnTo>
                    <a:pt x="1270355" y="1468183"/>
                  </a:lnTo>
                  <a:lnTo>
                    <a:pt x="1279398" y="1459026"/>
                  </a:lnTo>
                  <a:lnTo>
                    <a:pt x="1287297" y="1449908"/>
                  </a:lnTo>
                  <a:lnTo>
                    <a:pt x="1292872" y="1440815"/>
                  </a:lnTo>
                  <a:lnTo>
                    <a:pt x="1294993" y="1431747"/>
                  </a:lnTo>
                  <a:close/>
                </a:path>
                <a:path w="2981960" h="1541145">
                  <a:moveTo>
                    <a:pt x="1312316" y="1017181"/>
                  </a:moveTo>
                  <a:lnTo>
                    <a:pt x="1307312" y="1008303"/>
                  </a:lnTo>
                  <a:lnTo>
                    <a:pt x="1305191" y="999604"/>
                  </a:lnTo>
                  <a:lnTo>
                    <a:pt x="1299616" y="993178"/>
                  </a:lnTo>
                  <a:lnTo>
                    <a:pt x="1291717" y="991298"/>
                  </a:lnTo>
                  <a:lnTo>
                    <a:pt x="1282674" y="996200"/>
                  </a:lnTo>
                  <a:lnTo>
                    <a:pt x="1275549" y="998283"/>
                  </a:lnTo>
                  <a:lnTo>
                    <a:pt x="1271892" y="1003769"/>
                  </a:lnTo>
                  <a:lnTo>
                    <a:pt x="1270546" y="1011516"/>
                  </a:lnTo>
                  <a:lnTo>
                    <a:pt x="1270355" y="1020394"/>
                  </a:lnTo>
                  <a:lnTo>
                    <a:pt x="1272476" y="1029081"/>
                  </a:lnTo>
                  <a:lnTo>
                    <a:pt x="1278051" y="1035507"/>
                  </a:lnTo>
                  <a:lnTo>
                    <a:pt x="1285951" y="1037399"/>
                  </a:lnTo>
                  <a:lnTo>
                    <a:pt x="1294993" y="1032484"/>
                  </a:lnTo>
                  <a:lnTo>
                    <a:pt x="1303845" y="1030414"/>
                  </a:lnTo>
                  <a:lnTo>
                    <a:pt x="1310386" y="1024928"/>
                  </a:lnTo>
                  <a:lnTo>
                    <a:pt x="1312316" y="1017181"/>
                  </a:lnTo>
                  <a:close/>
                </a:path>
                <a:path w="2981960" h="1541145">
                  <a:moveTo>
                    <a:pt x="1344434" y="1129233"/>
                  </a:moveTo>
                  <a:lnTo>
                    <a:pt x="1342313" y="1120546"/>
                  </a:lnTo>
                  <a:lnTo>
                    <a:pt x="1336713" y="1114120"/>
                  </a:lnTo>
                  <a:lnTo>
                    <a:pt x="1328775" y="1112227"/>
                  </a:lnTo>
                  <a:lnTo>
                    <a:pt x="1319631" y="1117142"/>
                  </a:lnTo>
                  <a:lnTo>
                    <a:pt x="1310589" y="1119225"/>
                  </a:lnTo>
                  <a:lnTo>
                    <a:pt x="1302689" y="1124699"/>
                  </a:lnTo>
                  <a:lnTo>
                    <a:pt x="1297114" y="1132446"/>
                  </a:lnTo>
                  <a:lnTo>
                    <a:pt x="1294993" y="1141336"/>
                  </a:lnTo>
                  <a:lnTo>
                    <a:pt x="1297114" y="1150213"/>
                  </a:lnTo>
                  <a:lnTo>
                    <a:pt x="1302689" y="1157960"/>
                  </a:lnTo>
                  <a:lnTo>
                    <a:pt x="1310589" y="1163434"/>
                  </a:lnTo>
                  <a:lnTo>
                    <a:pt x="1319631" y="1165517"/>
                  </a:lnTo>
                  <a:lnTo>
                    <a:pt x="1328775" y="1156449"/>
                  </a:lnTo>
                  <a:lnTo>
                    <a:pt x="1336713" y="1147381"/>
                  </a:lnTo>
                  <a:lnTo>
                    <a:pt x="1342313" y="1138313"/>
                  </a:lnTo>
                  <a:lnTo>
                    <a:pt x="1344434" y="1129233"/>
                  </a:lnTo>
                  <a:close/>
                </a:path>
                <a:path w="2981960" h="1541145">
                  <a:moveTo>
                    <a:pt x="1381391" y="1250340"/>
                  </a:moveTo>
                  <a:lnTo>
                    <a:pt x="1372146" y="1243342"/>
                  </a:lnTo>
                  <a:lnTo>
                    <a:pt x="1362913" y="1239748"/>
                  </a:lnTo>
                  <a:lnTo>
                    <a:pt x="1353667" y="1238427"/>
                  </a:lnTo>
                  <a:lnTo>
                    <a:pt x="1344434" y="1238237"/>
                  </a:lnTo>
                  <a:lnTo>
                    <a:pt x="1337310" y="1242212"/>
                  </a:lnTo>
                  <a:lnTo>
                    <a:pt x="1333652" y="1251851"/>
                  </a:lnTo>
                  <a:lnTo>
                    <a:pt x="1332306" y="1263751"/>
                  </a:lnTo>
                  <a:lnTo>
                    <a:pt x="1332115" y="1274521"/>
                  </a:lnTo>
                  <a:lnTo>
                    <a:pt x="1334236" y="1283220"/>
                  </a:lnTo>
                  <a:lnTo>
                    <a:pt x="1339811" y="1289646"/>
                  </a:lnTo>
                  <a:lnTo>
                    <a:pt x="1347711" y="1291526"/>
                  </a:lnTo>
                  <a:lnTo>
                    <a:pt x="1356753" y="1286611"/>
                  </a:lnTo>
                  <a:lnTo>
                    <a:pt x="1365796" y="1284351"/>
                  </a:lnTo>
                  <a:lnTo>
                    <a:pt x="1373695" y="1277543"/>
                  </a:lnTo>
                  <a:lnTo>
                    <a:pt x="1379270" y="1266202"/>
                  </a:lnTo>
                  <a:lnTo>
                    <a:pt x="1381391" y="1250340"/>
                  </a:lnTo>
                  <a:close/>
                </a:path>
                <a:path w="2981960" h="1541145">
                  <a:moveTo>
                    <a:pt x="1418348" y="1383372"/>
                  </a:moveTo>
                  <a:lnTo>
                    <a:pt x="1414310" y="1376375"/>
                  </a:lnTo>
                  <a:lnTo>
                    <a:pt x="1404493" y="1372781"/>
                  </a:lnTo>
                  <a:lnTo>
                    <a:pt x="1392364" y="1371460"/>
                  </a:lnTo>
                  <a:lnTo>
                    <a:pt x="1381391" y="1371269"/>
                  </a:lnTo>
                  <a:lnTo>
                    <a:pt x="1374267" y="1375244"/>
                  </a:lnTo>
                  <a:lnTo>
                    <a:pt x="1370609" y="1384884"/>
                  </a:lnTo>
                  <a:lnTo>
                    <a:pt x="1369263" y="1396784"/>
                  </a:lnTo>
                  <a:lnTo>
                    <a:pt x="1369072" y="1407553"/>
                  </a:lnTo>
                  <a:lnTo>
                    <a:pt x="1378305" y="1416253"/>
                  </a:lnTo>
                  <a:lnTo>
                    <a:pt x="1387551" y="1422666"/>
                  </a:lnTo>
                  <a:lnTo>
                    <a:pt x="1396784" y="1424559"/>
                  </a:lnTo>
                  <a:lnTo>
                    <a:pt x="1406029" y="1419644"/>
                  </a:lnTo>
                  <a:lnTo>
                    <a:pt x="1413154" y="1415681"/>
                  </a:lnTo>
                  <a:lnTo>
                    <a:pt x="1416812" y="1406042"/>
                  </a:lnTo>
                  <a:lnTo>
                    <a:pt x="1418158" y="1394142"/>
                  </a:lnTo>
                  <a:lnTo>
                    <a:pt x="1418348" y="1383372"/>
                  </a:lnTo>
                  <a:close/>
                </a:path>
                <a:path w="2981960" h="1541145">
                  <a:moveTo>
                    <a:pt x="1430667" y="972019"/>
                  </a:moveTo>
                  <a:lnTo>
                    <a:pt x="1428546" y="963320"/>
                  </a:lnTo>
                  <a:lnTo>
                    <a:pt x="1422971" y="956906"/>
                  </a:lnTo>
                  <a:lnTo>
                    <a:pt x="1415072" y="955014"/>
                  </a:lnTo>
                  <a:lnTo>
                    <a:pt x="1406029" y="959929"/>
                  </a:lnTo>
                  <a:lnTo>
                    <a:pt x="1396987" y="961999"/>
                  </a:lnTo>
                  <a:lnTo>
                    <a:pt x="1389087" y="967486"/>
                  </a:lnTo>
                  <a:lnTo>
                    <a:pt x="1383512" y="975233"/>
                  </a:lnTo>
                  <a:lnTo>
                    <a:pt x="1381391" y="984110"/>
                  </a:lnTo>
                  <a:lnTo>
                    <a:pt x="1390624" y="992809"/>
                  </a:lnTo>
                  <a:lnTo>
                    <a:pt x="1399870" y="999223"/>
                  </a:lnTo>
                  <a:lnTo>
                    <a:pt x="1409103" y="1001115"/>
                  </a:lnTo>
                  <a:lnTo>
                    <a:pt x="1418348" y="996200"/>
                  </a:lnTo>
                  <a:lnTo>
                    <a:pt x="1425473" y="994130"/>
                  </a:lnTo>
                  <a:lnTo>
                    <a:pt x="1429131" y="988644"/>
                  </a:lnTo>
                  <a:lnTo>
                    <a:pt x="1430477" y="980897"/>
                  </a:lnTo>
                  <a:lnTo>
                    <a:pt x="1430667" y="972019"/>
                  </a:lnTo>
                  <a:close/>
                </a:path>
                <a:path w="2981960" h="1541145">
                  <a:moveTo>
                    <a:pt x="1460385" y="1091628"/>
                  </a:moveTo>
                  <a:lnTo>
                    <a:pt x="1455305" y="1080858"/>
                  </a:lnTo>
                  <a:lnTo>
                    <a:pt x="1453184" y="1073873"/>
                  </a:lnTo>
                  <a:lnTo>
                    <a:pt x="1447609" y="1070279"/>
                  </a:lnTo>
                  <a:lnTo>
                    <a:pt x="1439710" y="1068959"/>
                  </a:lnTo>
                  <a:lnTo>
                    <a:pt x="1430667" y="1068768"/>
                  </a:lnTo>
                  <a:lnTo>
                    <a:pt x="1423543" y="1077836"/>
                  </a:lnTo>
                  <a:lnTo>
                    <a:pt x="1419885" y="1086904"/>
                  </a:lnTo>
                  <a:lnTo>
                    <a:pt x="1418539" y="1095984"/>
                  </a:lnTo>
                  <a:lnTo>
                    <a:pt x="1418348" y="1105052"/>
                  </a:lnTo>
                  <a:lnTo>
                    <a:pt x="1420469" y="1112037"/>
                  </a:lnTo>
                  <a:lnTo>
                    <a:pt x="1426044" y="1115631"/>
                  </a:lnTo>
                  <a:lnTo>
                    <a:pt x="1433944" y="1116952"/>
                  </a:lnTo>
                  <a:lnTo>
                    <a:pt x="1442986" y="1117142"/>
                  </a:lnTo>
                  <a:lnTo>
                    <a:pt x="1451864" y="1113180"/>
                  </a:lnTo>
                  <a:lnTo>
                    <a:pt x="1458442" y="1103541"/>
                  </a:lnTo>
                  <a:lnTo>
                    <a:pt x="1460385" y="1091628"/>
                  </a:lnTo>
                  <a:close/>
                </a:path>
                <a:path w="2981960" h="1541145">
                  <a:moveTo>
                    <a:pt x="1504746" y="1201966"/>
                  </a:moveTo>
                  <a:lnTo>
                    <a:pt x="1495501" y="1194968"/>
                  </a:lnTo>
                  <a:lnTo>
                    <a:pt x="1486268" y="1191374"/>
                  </a:lnTo>
                  <a:lnTo>
                    <a:pt x="1477022" y="1190053"/>
                  </a:lnTo>
                  <a:lnTo>
                    <a:pt x="1467789" y="1189863"/>
                  </a:lnTo>
                  <a:lnTo>
                    <a:pt x="1458836" y="1198943"/>
                  </a:lnTo>
                  <a:lnTo>
                    <a:pt x="1452245" y="1208011"/>
                  </a:lnTo>
                  <a:lnTo>
                    <a:pt x="1450301" y="1217079"/>
                  </a:lnTo>
                  <a:lnTo>
                    <a:pt x="1455305" y="1226146"/>
                  </a:lnTo>
                  <a:lnTo>
                    <a:pt x="1457452" y="1234846"/>
                  </a:lnTo>
                  <a:lnTo>
                    <a:pt x="1463090" y="1241259"/>
                  </a:lnTo>
                  <a:lnTo>
                    <a:pt x="1471041" y="1243152"/>
                  </a:lnTo>
                  <a:lnTo>
                    <a:pt x="1480108" y="1238237"/>
                  </a:lnTo>
                  <a:lnTo>
                    <a:pt x="1489151" y="1234274"/>
                  </a:lnTo>
                  <a:lnTo>
                    <a:pt x="1497050" y="1224635"/>
                  </a:lnTo>
                  <a:lnTo>
                    <a:pt x="1502625" y="1212735"/>
                  </a:lnTo>
                  <a:lnTo>
                    <a:pt x="1504746" y="1201966"/>
                  </a:lnTo>
                  <a:close/>
                </a:path>
                <a:path w="2981960" h="1541145">
                  <a:moveTo>
                    <a:pt x="1541703" y="1334985"/>
                  </a:moveTo>
                  <a:lnTo>
                    <a:pt x="1539582" y="1326299"/>
                  </a:lnTo>
                  <a:lnTo>
                    <a:pt x="1534007" y="1319872"/>
                  </a:lnTo>
                  <a:lnTo>
                    <a:pt x="1526108" y="1317980"/>
                  </a:lnTo>
                  <a:lnTo>
                    <a:pt x="1517065" y="1322895"/>
                  </a:lnTo>
                  <a:lnTo>
                    <a:pt x="1502816" y="1324978"/>
                  </a:lnTo>
                  <a:lnTo>
                    <a:pt x="1495501" y="1330452"/>
                  </a:lnTo>
                  <a:lnTo>
                    <a:pt x="1492808" y="1338199"/>
                  </a:lnTo>
                  <a:lnTo>
                    <a:pt x="1492427" y="1347089"/>
                  </a:lnTo>
                  <a:lnTo>
                    <a:pt x="1501673" y="1361071"/>
                  </a:lnTo>
                  <a:lnTo>
                    <a:pt x="1510906" y="1368247"/>
                  </a:lnTo>
                  <a:lnTo>
                    <a:pt x="1520151" y="1370901"/>
                  </a:lnTo>
                  <a:lnTo>
                    <a:pt x="1529384" y="1371269"/>
                  </a:lnTo>
                  <a:lnTo>
                    <a:pt x="1536509" y="1362202"/>
                  </a:lnTo>
                  <a:lnTo>
                    <a:pt x="1540167" y="1353134"/>
                  </a:lnTo>
                  <a:lnTo>
                    <a:pt x="1541513" y="1344066"/>
                  </a:lnTo>
                  <a:lnTo>
                    <a:pt x="1541703" y="1334985"/>
                  </a:lnTo>
                  <a:close/>
                </a:path>
                <a:path w="2981960" h="1541145">
                  <a:moveTo>
                    <a:pt x="2466784" y="3873"/>
                  </a:moveTo>
                  <a:lnTo>
                    <a:pt x="2429827" y="15963"/>
                  </a:lnTo>
                  <a:lnTo>
                    <a:pt x="2428100" y="26758"/>
                  </a:lnTo>
                  <a:lnTo>
                    <a:pt x="2425217" y="38722"/>
                  </a:lnTo>
                  <a:lnTo>
                    <a:pt x="2424633" y="48412"/>
                  </a:lnTo>
                  <a:lnTo>
                    <a:pt x="2429827" y="52412"/>
                  </a:lnTo>
                  <a:lnTo>
                    <a:pt x="2431948" y="57327"/>
                  </a:lnTo>
                  <a:lnTo>
                    <a:pt x="2461590" y="31153"/>
                  </a:lnTo>
                  <a:lnTo>
                    <a:pt x="2466594" y="12941"/>
                  </a:lnTo>
                  <a:lnTo>
                    <a:pt x="2466784" y="3873"/>
                  </a:lnTo>
                  <a:close/>
                </a:path>
                <a:path w="2981960" h="1541145">
                  <a:moveTo>
                    <a:pt x="2516060" y="76593"/>
                  </a:moveTo>
                  <a:lnTo>
                    <a:pt x="2506827" y="69989"/>
                  </a:lnTo>
                  <a:lnTo>
                    <a:pt x="2497582" y="69037"/>
                  </a:lnTo>
                  <a:lnTo>
                    <a:pt x="2488349" y="74891"/>
                  </a:lnTo>
                  <a:lnTo>
                    <a:pt x="2479103" y="88696"/>
                  </a:lnTo>
                  <a:lnTo>
                    <a:pt x="2477376" y="97764"/>
                  </a:lnTo>
                  <a:lnTo>
                    <a:pt x="2474493" y="106832"/>
                  </a:lnTo>
                  <a:lnTo>
                    <a:pt x="2473909" y="115900"/>
                  </a:lnTo>
                  <a:lnTo>
                    <a:pt x="2479103" y="124968"/>
                  </a:lnTo>
                  <a:lnTo>
                    <a:pt x="2481224" y="124790"/>
                  </a:lnTo>
                  <a:lnTo>
                    <a:pt x="2514523" y="90208"/>
                  </a:lnTo>
                  <a:lnTo>
                    <a:pt x="2515870" y="80568"/>
                  </a:lnTo>
                  <a:lnTo>
                    <a:pt x="2516060" y="76593"/>
                  </a:lnTo>
                  <a:close/>
                </a:path>
                <a:path w="2981960" h="1541145">
                  <a:moveTo>
                    <a:pt x="2570505" y="146138"/>
                  </a:moveTo>
                  <a:lnTo>
                    <a:pt x="2565501" y="137071"/>
                  </a:lnTo>
                  <a:lnTo>
                    <a:pt x="2563393" y="137261"/>
                  </a:lnTo>
                  <a:lnTo>
                    <a:pt x="2557805" y="138582"/>
                  </a:lnTo>
                  <a:lnTo>
                    <a:pt x="2525331" y="171831"/>
                  </a:lnTo>
                  <a:lnTo>
                    <a:pt x="2523388" y="181470"/>
                  </a:lnTo>
                  <a:lnTo>
                    <a:pt x="2528379" y="185445"/>
                  </a:lnTo>
                  <a:lnTo>
                    <a:pt x="2532265" y="192049"/>
                  </a:lnTo>
                  <a:lnTo>
                    <a:pt x="2540787" y="193001"/>
                  </a:lnTo>
                  <a:lnTo>
                    <a:pt x="2549309" y="187147"/>
                  </a:lnTo>
                  <a:lnTo>
                    <a:pt x="2553182" y="173342"/>
                  </a:lnTo>
                  <a:lnTo>
                    <a:pt x="2562047" y="164274"/>
                  </a:lnTo>
                  <a:lnTo>
                    <a:pt x="2568587" y="155206"/>
                  </a:lnTo>
                  <a:lnTo>
                    <a:pt x="2570505" y="146138"/>
                  </a:lnTo>
                  <a:close/>
                </a:path>
                <a:path w="2981960" h="1541145">
                  <a:moveTo>
                    <a:pt x="2627096" y="209626"/>
                  </a:moveTo>
                  <a:lnTo>
                    <a:pt x="2617863" y="204711"/>
                  </a:lnTo>
                  <a:lnTo>
                    <a:pt x="2608618" y="206603"/>
                  </a:lnTo>
                  <a:lnTo>
                    <a:pt x="2599385" y="213029"/>
                  </a:lnTo>
                  <a:lnTo>
                    <a:pt x="2590139" y="221716"/>
                  </a:lnTo>
                  <a:lnTo>
                    <a:pt x="2583218" y="232498"/>
                  </a:lnTo>
                  <a:lnTo>
                    <a:pt x="2580906" y="244398"/>
                  </a:lnTo>
                  <a:lnTo>
                    <a:pt x="2583218" y="254038"/>
                  </a:lnTo>
                  <a:lnTo>
                    <a:pt x="2590139" y="258000"/>
                  </a:lnTo>
                  <a:lnTo>
                    <a:pt x="2592260" y="264617"/>
                  </a:lnTo>
                  <a:lnTo>
                    <a:pt x="2597848" y="265557"/>
                  </a:lnTo>
                  <a:lnTo>
                    <a:pt x="2605735" y="259702"/>
                  </a:lnTo>
                  <a:lnTo>
                    <a:pt x="2614777" y="245910"/>
                  </a:lnTo>
                  <a:lnTo>
                    <a:pt x="2621902" y="236842"/>
                  </a:lnTo>
                  <a:lnTo>
                    <a:pt x="2625560" y="227774"/>
                  </a:lnTo>
                  <a:lnTo>
                    <a:pt x="2626906" y="218694"/>
                  </a:lnTo>
                  <a:lnTo>
                    <a:pt x="2627096" y="209626"/>
                  </a:lnTo>
                  <a:close/>
                </a:path>
                <a:path w="2981960" h="1541145">
                  <a:moveTo>
                    <a:pt x="2676372" y="0"/>
                  </a:moveTo>
                  <a:lnTo>
                    <a:pt x="2651252" y="0"/>
                  </a:lnTo>
                  <a:lnTo>
                    <a:pt x="2648686" y="1981"/>
                  </a:lnTo>
                  <a:lnTo>
                    <a:pt x="2639415" y="15963"/>
                  </a:lnTo>
                  <a:lnTo>
                    <a:pt x="2632494" y="25057"/>
                  </a:lnTo>
                  <a:lnTo>
                    <a:pt x="2630182" y="34188"/>
                  </a:lnTo>
                  <a:lnTo>
                    <a:pt x="2632494" y="43319"/>
                  </a:lnTo>
                  <a:lnTo>
                    <a:pt x="2639415" y="52412"/>
                  </a:lnTo>
                  <a:lnTo>
                    <a:pt x="2671343" y="24155"/>
                  </a:lnTo>
                  <a:lnTo>
                    <a:pt x="2676347" y="1041"/>
                  </a:lnTo>
                  <a:lnTo>
                    <a:pt x="2676372" y="0"/>
                  </a:lnTo>
                  <a:close/>
                </a:path>
                <a:path w="2981960" h="1541145">
                  <a:moveTo>
                    <a:pt x="2688856" y="282194"/>
                  </a:moveTo>
                  <a:lnTo>
                    <a:pt x="2679623" y="277279"/>
                  </a:lnTo>
                  <a:lnTo>
                    <a:pt x="2670365" y="279171"/>
                  </a:lnTo>
                  <a:lnTo>
                    <a:pt x="2661069" y="285597"/>
                  </a:lnTo>
                  <a:lnTo>
                    <a:pt x="2651734" y="294284"/>
                  </a:lnTo>
                  <a:lnTo>
                    <a:pt x="2644813" y="305269"/>
                  </a:lnTo>
                  <a:lnTo>
                    <a:pt x="2642501" y="318554"/>
                  </a:lnTo>
                  <a:lnTo>
                    <a:pt x="2644813" y="331838"/>
                  </a:lnTo>
                  <a:lnTo>
                    <a:pt x="2651734" y="342823"/>
                  </a:lnTo>
                  <a:lnTo>
                    <a:pt x="2653881" y="342442"/>
                  </a:lnTo>
                  <a:lnTo>
                    <a:pt x="2659519" y="339801"/>
                  </a:lnTo>
                  <a:lnTo>
                    <a:pt x="2667470" y="332613"/>
                  </a:lnTo>
                  <a:lnTo>
                    <a:pt x="2676537" y="318630"/>
                  </a:lnTo>
                  <a:lnTo>
                    <a:pt x="2683662" y="309473"/>
                  </a:lnTo>
                  <a:lnTo>
                    <a:pt x="2687320" y="300355"/>
                  </a:lnTo>
                  <a:lnTo>
                    <a:pt x="2688666" y="291261"/>
                  </a:lnTo>
                  <a:lnTo>
                    <a:pt x="2688856" y="282194"/>
                  </a:lnTo>
                  <a:close/>
                </a:path>
                <a:path w="2981960" h="1541145">
                  <a:moveTo>
                    <a:pt x="2738132" y="64503"/>
                  </a:moveTo>
                  <a:lnTo>
                    <a:pt x="2728899" y="59588"/>
                  </a:lnTo>
                  <a:lnTo>
                    <a:pt x="2719654" y="61480"/>
                  </a:lnTo>
                  <a:lnTo>
                    <a:pt x="2710421" y="67906"/>
                  </a:lnTo>
                  <a:lnTo>
                    <a:pt x="2689060" y="108915"/>
                  </a:lnTo>
                  <a:lnTo>
                    <a:pt x="2688856" y="112877"/>
                  </a:lnTo>
                  <a:lnTo>
                    <a:pt x="2698102" y="117792"/>
                  </a:lnTo>
                  <a:lnTo>
                    <a:pt x="2732938" y="90017"/>
                  </a:lnTo>
                  <a:lnTo>
                    <a:pt x="2738132" y="64503"/>
                  </a:lnTo>
                  <a:close/>
                </a:path>
                <a:path w="2981960" h="1541145">
                  <a:moveTo>
                    <a:pt x="2755658" y="364172"/>
                  </a:moveTo>
                  <a:lnTo>
                    <a:pt x="2750451" y="354914"/>
                  </a:lnTo>
                  <a:lnTo>
                    <a:pt x="2746413" y="349999"/>
                  </a:lnTo>
                  <a:lnTo>
                    <a:pt x="2736596" y="351891"/>
                  </a:lnTo>
                  <a:lnTo>
                    <a:pt x="2724467" y="358317"/>
                  </a:lnTo>
                  <a:lnTo>
                    <a:pt x="2713494" y="367004"/>
                  </a:lnTo>
                  <a:lnTo>
                    <a:pt x="2711767" y="383070"/>
                  </a:lnTo>
                  <a:lnTo>
                    <a:pt x="2708884" y="395732"/>
                  </a:lnTo>
                  <a:lnTo>
                    <a:pt x="2708300" y="406120"/>
                  </a:lnTo>
                  <a:lnTo>
                    <a:pt x="2713494" y="415378"/>
                  </a:lnTo>
                  <a:lnTo>
                    <a:pt x="2717546" y="415201"/>
                  </a:lnTo>
                  <a:lnTo>
                    <a:pt x="2727363" y="413867"/>
                  </a:lnTo>
                  <a:lnTo>
                    <a:pt x="2739491" y="410286"/>
                  </a:lnTo>
                  <a:lnTo>
                    <a:pt x="2750451" y="403288"/>
                  </a:lnTo>
                  <a:lnTo>
                    <a:pt x="2752191" y="387223"/>
                  </a:lnTo>
                  <a:lnTo>
                    <a:pt x="2755074" y="374573"/>
                  </a:lnTo>
                  <a:lnTo>
                    <a:pt x="2755658" y="364172"/>
                  </a:lnTo>
                  <a:close/>
                </a:path>
                <a:path w="2981960" h="1541145">
                  <a:moveTo>
                    <a:pt x="2799892" y="124968"/>
                  </a:moveTo>
                  <a:lnTo>
                    <a:pt x="2762770" y="149161"/>
                  </a:lnTo>
                  <a:lnTo>
                    <a:pt x="2750451" y="185445"/>
                  </a:lnTo>
                  <a:lnTo>
                    <a:pt x="2759697" y="190360"/>
                  </a:lnTo>
                  <a:lnTo>
                    <a:pt x="2794635" y="162382"/>
                  </a:lnTo>
                  <a:lnTo>
                    <a:pt x="2799892" y="124968"/>
                  </a:lnTo>
                  <a:close/>
                </a:path>
                <a:path w="2981960" h="1541145">
                  <a:moveTo>
                    <a:pt x="2870733" y="217182"/>
                  </a:moveTo>
                  <a:lnTo>
                    <a:pt x="2868422" y="206794"/>
                  </a:lnTo>
                  <a:lnTo>
                    <a:pt x="2861487" y="197535"/>
                  </a:lnTo>
                  <a:lnTo>
                    <a:pt x="2857639" y="192811"/>
                  </a:lnTo>
                  <a:lnTo>
                    <a:pt x="2849168" y="196024"/>
                  </a:lnTo>
                  <a:lnTo>
                    <a:pt x="2840710" y="206044"/>
                  </a:lnTo>
                  <a:lnTo>
                    <a:pt x="2836849" y="221716"/>
                  </a:lnTo>
                  <a:lnTo>
                    <a:pt x="2827998" y="230797"/>
                  </a:lnTo>
                  <a:lnTo>
                    <a:pt x="2821457" y="239864"/>
                  </a:lnTo>
                  <a:lnTo>
                    <a:pt x="2819527" y="248932"/>
                  </a:lnTo>
                  <a:lnTo>
                    <a:pt x="2824530" y="258000"/>
                  </a:lnTo>
                  <a:lnTo>
                    <a:pt x="2828582" y="262915"/>
                  </a:lnTo>
                  <a:lnTo>
                    <a:pt x="2838399" y="261023"/>
                  </a:lnTo>
                  <a:lnTo>
                    <a:pt x="2850527" y="254596"/>
                  </a:lnTo>
                  <a:lnTo>
                    <a:pt x="2861487" y="245910"/>
                  </a:lnTo>
                  <a:lnTo>
                    <a:pt x="2868422" y="229844"/>
                  </a:lnTo>
                  <a:lnTo>
                    <a:pt x="2870733" y="217182"/>
                  </a:lnTo>
                  <a:close/>
                </a:path>
                <a:path w="2981960" h="1541145">
                  <a:moveTo>
                    <a:pt x="2905569" y="0"/>
                  </a:moveTo>
                  <a:lnTo>
                    <a:pt x="2868371" y="0"/>
                  </a:lnTo>
                  <a:lnTo>
                    <a:pt x="2866694" y="2552"/>
                  </a:lnTo>
                  <a:lnTo>
                    <a:pt x="2863037" y="14452"/>
                  </a:lnTo>
                  <a:lnTo>
                    <a:pt x="2861691" y="24091"/>
                  </a:lnTo>
                  <a:lnTo>
                    <a:pt x="2861487" y="28067"/>
                  </a:lnTo>
                  <a:lnTo>
                    <a:pt x="2870733" y="33045"/>
                  </a:lnTo>
                  <a:lnTo>
                    <a:pt x="2879979" y="31140"/>
                  </a:lnTo>
                  <a:lnTo>
                    <a:pt x="2889212" y="24688"/>
                  </a:lnTo>
                  <a:lnTo>
                    <a:pt x="2898457" y="15963"/>
                  </a:lnTo>
                  <a:lnTo>
                    <a:pt x="2905569" y="0"/>
                  </a:lnTo>
                  <a:close/>
                </a:path>
                <a:path w="2981960" h="1541145">
                  <a:moveTo>
                    <a:pt x="2981769" y="52387"/>
                  </a:moveTo>
                  <a:lnTo>
                    <a:pt x="2979458" y="39116"/>
                  </a:lnTo>
                  <a:lnTo>
                    <a:pt x="2972536" y="28067"/>
                  </a:lnTo>
                  <a:lnTo>
                    <a:pt x="2968675" y="28448"/>
                  </a:lnTo>
                  <a:lnTo>
                    <a:pt x="2960217" y="31102"/>
                  </a:lnTo>
                  <a:lnTo>
                    <a:pt x="2951746" y="38328"/>
                  </a:lnTo>
                  <a:lnTo>
                    <a:pt x="2947898" y="52412"/>
                  </a:lnTo>
                  <a:lnTo>
                    <a:pt x="2939008" y="63373"/>
                  </a:lnTo>
                  <a:lnTo>
                    <a:pt x="2932430" y="76593"/>
                  </a:lnTo>
                  <a:lnTo>
                    <a:pt x="2930499" y="89827"/>
                  </a:lnTo>
                  <a:lnTo>
                    <a:pt x="2935567" y="100787"/>
                  </a:lnTo>
                  <a:lnTo>
                    <a:pt x="2972536" y="76593"/>
                  </a:lnTo>
                  <a:lnTo>
                    <a:pt x="2979458" y="65633"/>
                  </a:lnTo>
                  <a:lnTo>
                    <a:pt x="2981769" y="5238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861" y="209702"/>
              <a:ext cx="814069" cy="617220"/>
            </a:xfrm>
            <a:custGeom>
              <a:avLst/>
              <a:gdLst/>
              <a:ahLst/>
              <a:cxnLst/>
              <a:rect l="l" t="t" r="r" b="b"/>
              <a:pathLst>
                <a:path w="814069" h="617219">
                  <a:moveTo>
                    <a:pt x="24638" y="0"/>
                  </a:moveTo>
                  <a:lnTo>
                    <a:pt x="0" y="0"/>
                  </a:lnTo>
                  <a:lnTo>
                    <a:pt x="0" y="24193"/>
                  </a:lnTo>
                  <a:lnTo>
                    <a:pt x="24638" y="24193"/>
                  </a:lnTo>
                  <a:lnTo>
                    <a:pt x="24638" y="0"/>
                  </a:lnTo>
                  <a:close/>
                </a:path>
                <a:path w="814069" h="617219">
                  <a:moveTo>
                    <a:pt x="61607" y="217855"/>
                  </a:moveTo>
                  <a:lnTo>
                    <a:pt x="61404" y="208965"/>
                  </a:lnTo>
                  <a:lnTo>
                    <a:pt x="60058" y="201218"/>
                  </a:lnTo>
                  <a:lnTo>
                    <a:pt x="56400" y="195745"/>
                  </a:lnTo>
                  <a:lnTo>
                    <a:pt x="49288" y="193662"/>
                  </a:lnTo>
                  <a:lnTo>
                    <a:pt x="36957" y="193662"/>
                  </a:lnTo>
                  <a:lnTo>
                    <a:pt x="36957" y="217855"/>
                  </a:lnTo>
                  <a:lnTo>
                    <a:pt x="46012" y="222948"/>
                  </a:lnTo>
                  <a:lnTo>
                    <a:pt x="53898" y="222389"/>
                  </a:lnTo>
                  <a:lnTo>
                    <a:pt x="59486" y="219557"/>
                  </a:lnTo>
                  <a:lnTo>
                    <a:pt x="61607" y="217855"/>
                  </a:lnTo>
                  <a:close/>
                </a:path>
                <a:path w="814069" h="617219">
                  <a:moveTo>
                    <a:pt x="111036" y="96748"/>
                  </a:moveTo>
                  <a:lnTo>
                    <a:pt x="86245" y="96748"/>
                  </a:lnTo>
                  <a:lnTo>
                    <a:pt x="86436" y="104025"/>
                  </a:lnTo>
                  <a:lnTo>
                    <a:pt x="87782" y="108991"/>
                  </a:lnTo>
                  <a:lnTo>
                    <a:pt x="91440" y="113919"/>
                  </a:lnTo>
                  <a:lnTo>
                    <a:pt x="98564" y="121107"/>
                  </a:lnTo>
                  <a:lnTo>
                    <a:pt x="111036" y="121107"/>
                  </a:lnTo>
                  <a:lnTo>
                    <a:pt x="111036" y="96748"/>
                  </a:lnTo>
                  <a:close/>
                </a:path>
                <a:path w="814069" h="617219">
                  <a:moveTo>
                    <a:pt x="160324" y="278320"/>
                  </a:moveTo>
                  <a:lnTo>
                    <a:pt x="135686" y="278320"/>
                  </a:lnTo>
                  <a:lnTo>
                    <a:pt x="135877" y="287388"/>
                  </a:lnTo>
                  <a:lnTo>
                    <a:pt x="137223" y="296456"/>
                  </a:lnTo>
                  <a:lnTo>
                    <a:pt x="140881" y="305536"/>
                  </a:lnTo>
                  <a:lnTo>
                    <a:pt x="148005" y="314604"/>
                  </a:lnTo>
                  <a:lnTo>
                    <a:pt x="160324" y="314604"/>
                  </a:lnTo>
                  <a:lnTo>
                    <a:pt x="160324" y="278320"/>
                  </a:lnTo>
                  <a:close/>
                </a:path>
                <a:path w="814069" h="617219">
                  <a:moveTo>
                    <a:pt x="169557" y="30238"/>
                  </a:moveTo>
                  <a:lnTo>
                    <a:pt x="167246" y="26085"/>
                  </a:lnTo>
                  <a:lnTo>
                    <a:pt x="160324" y="24193"/>
                  </a:lnTo>
                  <a:lnTo>
                    <a:pt x="158394" y="17386"/>
                  </a:lnTo>
                  <a:lnTo>
                    <a:pt x="154165" y="15125"/>
                  </a:lnTo>
                  <a:lnTo>
                    <a:pt x="149923" y="17386"/>
                  </a:lnTo>
                  <a:lnTo>
                    <a:pt x="148005" y="24193"/>
                  </a:lnTo>
                  <a:lnTo>
                    <a:pt x="142798" y="26085"/>
                  </a:lnTo>
                  <a:lnTo>
                    <a:pt x="143383" y="30238"/>
                  </a:lnTo>
                  <a:lnTo>
                    <a:pt x="146265" y="34391"/>
                  </a:lnTo>
                  <a:lnTo>
                    <a:pt x="148005" y="36283"/>
                  </a:lnTo>
                  <a:lnTo>
                    <a:pt x="149923" y="43091"/>
                  </a:lnTo>
                  <a:lnTo>
                    <a:pt x="154165" y="45351"/>
                  </a:lnTo>
                  <a:lnTo>
                    <a:pt x="158394" y="43091"/>
                  </a:lnTo>
                  <a:lnTo>
                    <a:pt x="160324" y="36283"/>
                  </a:lnTo>
                  <a:lnTo>
                    <a:pt x="167246" y="34391"/>
                  </a:lnTo>
                  <a:lnTo>
                    <a:pt x="169557" y="30238"/>
                  </a:lnTo>
                  <a:close/>
                </a:path>
                <a:path w="814069" h="617219">
                  <a:moveTo>
                    <a:pt x="255955" y="113525"/>
                  </a:moveTo>
                  <a:lnTo>
                    <a:pt x="253644" y="105727"/>
                  </a:lnTo>
                  <a:lnTo>
                    <a:pt x="246722" y="96748"/>
                  </a:lnTo>
                  <a:lnTo>
                    <a:pt x="221919" y="96748"/>
                  </a:lnTo>
                  <a:lnTo>
                    <a:pt x="222110" y="104025"/>
                  </a:lnTo>
                  <a:lnTo>
                    <a:pt x="223456" y="108991"/>
                  </a:lnTo>
                  <a:lnTo>
                    <a:pt x="227114" y="113919"/>
                  </a:lnTo>
                  <a:lnTo>
                    <a:pt x="234238" y="121107"/>
                  </a:lnTo>
                  <a:lnTo>
                    <a:pt x="246722" y="121107"/>
                  </a:lnTo>
                  <a:lnTo>
                    <a:pt x="253644" y="119024"/>
                  </a:lnTo>
                  <a:lnTo>
                    <a:pt x="255955" y="113525"/>
                  </a:lnTo>
                  <a:close/>
                </a:path>
                <a:path w="814069" h="617219">
                  <a:moveTo>
                    <a:pt x="374980" y="438912"/>
                  </a:moveTo>
                  <a:lnTo>
                    <a:pt x="373049" y="431165"/>
                  </a:lnTo>
                  <a:lnTo>
                    <a:pt x="366471" y="425691"/>
                  </a:lnTo>
                  <a:lnTo>
                    <a:pt x="357593" y="423608"/>
                  </a:lnTo>
                  <a:lnTo>
                    <a:pt x="355663" y="418693"/>
                  </a:lnTo>
                  <a:lnTo>
                    <a:pt x="351434" y="420585"/>
                  </a:lnTo>
                  <a:lnTo>
                    <a:pt x="347192" y="427012"/>
                  </a:lnTo>
                  <a:lnTo>
                    <a:pt x="345274" y="435698"/>
                  </a:lnTo>
                  <a:lnTo>
                    <a:pt x="345465" y="437781"/>
                  </a:lnTo>
                  <a:lnTo>
                    <a:pt x="346811" y="443255"/>
                  </a:lnTo>
                  <a:lnTo>
                    <a:pt x="350469" y="451002"/>
                  </a:lnTo>
                  <a:lnTo>
                    <a:pt x="357593" y="459892"/>
                  </a:lnTo>
                  <a:lnTo>
                    <a:pt x="369912" y="459892"/>
                  </a:lnTo>
                  <a:lnTo>
                    <a:pt x="369912" y="447789"/>
                  </a:lnTo>
                  <a:lnTo>
                    <a:pt x="374980" y="438912"/>
                  </a:lnTo>
                  <a:close/>
                </a:path>
                <a:path w="814069" h="617219">
                  <a:moveTo>
                    <a:pt x="591985" y="544537"/>
                  </a:moveTo>
                  <a:lnTo>
                    <a:pt x="591794" y="535660"/>
                  </a:lnTo>
                  <a:lnTo>
                    <a:pt x="590435" y="527913"/>
                  </a:lnTo>
                  <a:lnTo>
                    <a:pt x="586778" y="522439"/>
                  </a:lnTo>
                  <a:lnTo>
                    <a:pt x="579666" y="520357"/>
                  </a:lnTo>
                  <a:lnTo>
                    <a:pt x="570611" y="520547"/>
                  </a:lnTo>
                  <a:lnTo>
                    <a:pt x="562724" y="521868"/>
                  </a:lnTo>
                  <a:lnTo>
                    <a:pt x="557136" y="525462"/>
                  </a:lnTo>
                  <a:lnTo>
                    <a:pt x="555028" y="532447"/>
                  </a:lnTo>
                  <a:lnTo>
                    <a:pt x="556945" y="541337"/>
                  </a:lnTo>
                  <a:lnTo>
                    <a:pt x="561187" y="549084"/>
                  </a:lnTo>
                  <a:lnTo>
                    <a:pt x="565416" y="554558"/>
                  </a:lnTo>
                  <a:lnTo>
                    <a:pt x="567347" y="556641"/>
                  </a:lnTo>
                  <a:lnTo>
                    <a:pt x="576389" y="561555"/>
                  </a:lnTo>
                  <a:lnTo>
                    <a:pt x="584276" y="559663"/>
                  </a:lnTo>
                  <a:lnTo>
                    <a:pt x="589864" y="553237"/>
                  </a:lnTo>
                  <a:lnTo>
                    <a:pt x="591985" y="544537"/>
                  </a:lnTo>
                  <a:close/>
                </a:path>
                <a:path w="814069" h="617219">
                  <a:moveTo>
                    <a:pt x="703021" y="580821"/>
                  </a:moveTo>
                  <a:lnTo>
                    <a:pt x="702830" y="571944"/>
                  </a:lnTo>
                  <a:lnTo>
                    <a:pt x="701471" y="564197"/>
                  </a:lnTo>
                  <a:lnTo>
                    <a:pt x="697814" y="558711"/>
                  </a:lnTo>
                  <a:lnTo>
                    <a:pt x="690702" y="556641"/>
                  </a:lnTo>
                  <a:lnTo>
                    <a:pt x="681647" y="556831"/>
                  </a:lnTo>
                  <a:lnTo>
                    <a:pt x="673760" y="558152"/>
                  </a:lnTo>
                  <a:lnTo>
                    <a:pt x="668172" y="561733"/>
                  </a:lnTo>
                  <a:lnTo>
                    <a:pt x="666064" y="568731"/>
                  </a:lnTo>
                  <a:lnTo>
                    <a:pt x="667981" y="577608"/>
                  </a:lnTo>
                  <a:lnTo>
                    <a:pt x="672223" y="585355"/>
                  </a:lnTo>
                  <a:lnTo>
                    <a:pt x="676452" y="590842"/>
                  </a:lnTo>
                  <a:lnTo>
                    <a:pt x="678383" y="592924"/>
                  </a:lnTo>
                  <a:lnTo>
                    <a:pt x="687425" y="592734"/>
                  </a:lnTo>
                  <a:lnTo>
                    <a:pt x="695312" y="591400"/>
                  </a:lnTo>
                  <a:lnTo>
                    <a:pt x="700900" y="587819"/>
                  </a:lnTo>
                  <a:lnTo>
                    <a:pt x="703021" y="580821"/>
                  </a:lnTo>
                  <a:close/>
                </a:path>
                <a:path w="814069" h="617219">
                  <a:moveTo>
                    <a:pt x="814057" y="605015"/>
                  </a:moveTo>
                  <a:lnTo>
                    <a:pt x="813866" y="596125"/>
                  </a:lnTo>
                  <a:lnTo>
                    <a:pt x="812520" y="588378"/>
                  </a:lnTo>
                  <a:lnTo>
                    <a:pt x="808863" y="582904"/>
                  </a:lnTo>
                  <a:lnTo>
                    <a:pt x="801738" y="580821"/>
                  </a:lnTo>
                  <a:lnTo>
                    <a:pt x="792683" y="581012"/>
                  </a:lnTo>
                  <a:lnTo>
                    <a:pt x="784796" y="582333"/>
                  </a:lnTo>
                  <a:lnTo>
                    <a:pt x="779208" y="585927"/>
                  </a:lnTo>
                  <a:lnTo>
                    <a:pt x="777100" y="592924"/>
                  </a:lnTo>
                  <a:lnTo>
                    <a:pt x="779208" y="601802"/>
                  </a:lnTo>
                  <a:lnTo>
                    <a:pt x="784796" y="609549"/>
                  </a:lnTo>
                  <a:lnTo>
                    <a:pt x="792683" y="615022"/>
                  </a:lnTo>
                  <a:lnTo>
                    <a:pt x="801738" y="617105"/>
                  </a:lnTo>
                  <a:lnTo>
                    <a:pt x="814057" y="617105"/>
                  </a:lnTo>
                  <a:lnTo>
                    <a:pt x="814057" y="605015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 txBox="1">
            <a:spLocks noGrp="1"/>
          </p:cNvSpPr>
          <p:nvPr>
            <p:ph type="title"/>
          </p:nvPr>
        </p:nvSpPr>
        <p:spPr>
          <a:xfrm>
            <a:off x="675322" y="2297366"/>
            <a:ext cx="5781675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mdxhealth</a:t>
            </a:r>
            <a:r>
              <a:rPr sz="2400" b="0" spc="-20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provides</a:t>
            </a:r>
            <a:r>
              <a:rPr sz="2400" b="0" spc="-5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highly</a:t>
            </a:r>
            <a:r>
              <a:rPr sz="2400" b="0" spc="-10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accurate</a:t>
            </a:r>
            <a:r>
              <a:rPr sz="2400" b="0" spc="-5" dirty="0">
                <a:latin typeface="Arial"/>
                <a:cs typeface="Arial"/>
              </a:rPr>
              <a:t>  </a:t>
            </a:r>
            <a:r>
              <a:rPr sz="2400" b="0" spc="-25" dirty="0">
                <a:latin typeface="Arial"/>
                <a:cs typeface="Arial"/>
              </a:rPr>
              <a:t>and </a:t>
            </a:r>
            <a:r>
              <a:rPr sz="2400" b="0" dirty="0">
                <a:latin typeface="Arial"/>
                <a:cs typeface="Arial"/>
              </a:rPr>
              <a:t>clinically</a:t>
            </a:r>
            <a:r>
              <a:rPr sz="2400" b="0" spc="5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actionable</a:t>
            </a:r>
            <a:r>
              <a:rPr sz="2400" b="0" spc="5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urologic</a:t>
            </a:r>
            <a:r>
              <a:rPr sz="2400" b="0" spc="10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solutions</a:t>
            </a:r>
            <a:r>
              <a:rPr sz="2400" b="0" spc="-30" dirty="0">
                <a:latin typeface="Arial"/>
                <a:cs typeface="Arial"/>
              </a:rPr>
              <a:t>  </a:t>
            </a:r>
            <a:r>
              <a:rPr sz="2400" b="0" spc="-25" dirty="0">
                <a:latin typeface="Arial"/>
                <a:cs typeface="Arial"/>
              </a:rPr>
              <a:t>to </a:t>
            </a:r>
            <a:r>
              <a:rPr sz="2400" b="0" dirty="0">
                <a:latin typeface="Arial"/>
                <a:cs typeface="Arial"/>
              </a:rPr>
              <a:t>inform</a:t>
            </a:r>
            <a:r>
              <a:rPr sz="2400" b="0" spc="190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patient</a:t>
            </a:r>
            <a:r>
              <a:rPr sz="2400" b="0" spc="195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diagnosis</a:t>
            </a:r>
            <a:r>
              <a:rPr sz="2400" b="0" spc="165" dirty="0">
                <a:latin typeface="Arial"/>
                <a:cs typeface="Arial"/>
              </a:rPr>
              <a:t>  </a:t>
            </a:r>
            <a:r>
              <a:rPr sz="2400" b="0" dirty="0">
                <a:latin typeface="Arial"/>
                <a:cs typeface="Arial"/>
              </a:rPr>
              <a:t>and</a:t>
            </a:r>
            <a:r>
              <a:rPr sz="2400" b="0" spc="170" dirty="0">
                <a:latin typeface="Arial"/>
                <a:cs typeface="Arial"/>
              </a:rPr>
              <a:t>  </a:t>
            </a:r>
            <a:r>
              <a:rPr sz="2400" b="0" spc="-1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400" b="0" dirty="0">
                <a:latin typeface="Arial"/>
                <a:cs typeface="Arial"/>
              </a:rPr>
              <a:t>while</a:t>
            </a:r>
            <a:r>
              <a:rPr sz="2400" b="0" spc="21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improving</a:t>
            </a:r>
            <a:r>
              <a:rPr sz="2400" b="0" spc="22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healthcare</a:t>
            </a:r>
            <a:r>
              <a:rPr sz="2400" b="0" spc="20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economics</a:t>
            </a:r>
            <a:r>
              <a:rPr sz="2400" b="0" spc="210" dirty="0">
                <a:latin typeface="Arial"/>
                <a:cs typeface="Arial"/>
              </a:rPr>
              <a:t> </a:t>
            </a:r>
            <a:r>
              <a:rPr sz="2400" b="0" spc="-2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2400" b="0" dirty="0">
                <a:latin typeface="Arial"/>
                <a:cs typeface="Arial"/>
              </a:rPr>
              <a:t>payers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and</a:t>
            </a:r>
            <a:r>
              <a:rPr sz="2400" b="0" spc="-3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providers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7277100" y="2019300"/>
            <a:ext cx="4486275" cy="3171825"/>
            <a:chOff x="7277100" y="2019300"/>
            <a:chExt cx="4486275" cy="3171825"/>
          </a:xfrm>
        </p:grpSpPr>
        <p:pic>
          <p:nvPicPr>
            <p:cNvPr id="299" name="object 2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7100" y="2019300"/>
              <a:ext cx="4486275" cy="3171825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7648575" y="2390775"/>
              <a:ext cx="3581400" cy="2266950"/>
            </a:xfrm>
            <a:custGeom>
              <a:avLst/>
              <a:gdLst/>
              <a:ahLst/>
              <a:cxnLst/>
              <a:rect l="l" t="t" r="r" b="b"/>
              <a:pathLst>
                <a:path w="3581400" h="2266950">
                  <a:moveTo>
                    <a:pt x="3327780" y="0"/>
                  </a:moveTo>
                  <a:lnTo>
                    <a:pt x="253619" y="0"/>
                  </a:lnTo>
                  <a:lnTo>
                    <a:pt x="208027" y="4085"/>
                  </a:lnTo>
                  <a:lnTo>
                    <a:pt x="165118" y="15865"/>
                  </a:lnTo>
                  <a:lnTo>
                    <a:pt x="125607" y="34623"/>
                  </a:lnTo>
                  <a:lnTo>
                    <a:pt x="90210" y="59644"/>
                  </a:lnTo>
                  <a:lnTo>
                    <a:pt x="59644" y="90210"/>
                  </a:lnTo>
                  <a:lnTo>
                    <a:pt x="34623" y="125607"/>
                  </a:lnTo>
                  <a:lnTo>
                    <a:pt x="15865" y="165118"/>
                  </a:lnTo>
                  <a:lnTo>
                    <a:pt x="4085" y="208027"/>
                  </a:lnTo>
                  <a:lnTo>
                    <a:pt x="0" y="253619"/>
                  </a:lnTo>
                  <a:lnTo>
                    <a:pt x="0" y="2013331"/>
                  </a:lnTo>
                  <a:lnTo>
                    <a:pt x="4085" y="2058922"/>
                  </a:lnTo>
                  <a:lnTo>
                    <a:pt x="15865" y="2101831"/>
                  </a:lnTo>
                  <a:lnTo>
                    <a:pt x="34623" y="2141342"/>
                  </a:lnTo>
                  <a:lnTo>
                    <a:pt x="59644" y="2176739"/>
                  </a:lnTo>
                  <a:lnTo>
                    <a:pt x="90210" y="2207305"/>
                  </a:lnTo>
                  <a:lnTo>
                    <a:pt x="125607" y="2232326"/>
                  </a:lnTo>
                  <a:lnTo>
                    <a:pt x="165118" y="2251084"/>
                  </a:lnTo>
                  <a:lnTo>
                    <a:pt x="208027" y="2262864"/>
                  </a:lnTo>
                  <a:lnTo>
                    <a:pt x="253619" y="2266950"/>
                  </a:lnTo>
                  <a:lnTo>
                    <a:pt x="3327780" y="2266950"/>
                  </a:lnTo>
                  <a:lnTo>
                    <a:pt x="3373372" y="2262864"/>
                  </a:lnTo>
                  <a:lnTo>
                    <a:pt x="3416281" y="2251084"/>
                  </a:lnTo>
                  <a:lnTo>
                    <a:pt x="3455792" y="2232326"/>
                  </a:lnTo>
                  <a:lnTo>
                    <a:pt x="3491189" y="2207305"/>
                  </a:lnTo>
                  <a:lnTo>
                    <a:pt x="3521755" y="2176739"/>
                  </a:lnTo>
                  <a:lnTo>
                    <a:pt x="3546776" y="2141342"/>
                  </a:lnTo>
                  <a:lnTo>
                    <a:pt x="3565534" y="2101831"/>
                  </a:lnTo>
                  <a:lnTo>
                    <a:pt x="3577314" y="2058922"/>
                  </a:lnTo>
                  <a:lnTo>
                    <a:pt x="3581400" y="2013331"/>
                  </a:lnTo>
                  <a:lnTo>
                    <a:pt x="3581400" y="253619"/>
                  </a:lnTo>
                  <a:lnTo>
                    <a:pt x="3577314" y="208027"/>
                  </a:lnTo>
                  <a:lnTo>
                    <a:pt x="3565534" y="165118"/>
                  </a:lnTo>
                  <a:lnTo>
                    <a:pt x="3546776" y="125607"/>
                  </a:lnTo>
                  <a:lnTo>
                    <a:pt x="3521755" y="90210"/>
                  </a:lnTo>
                  <a:lnTo>
                    <a:pt x="3491189" y="59644"/>
                  </a:lnTo>
                  <a:lnTo>
                    <a:pt x="3455792" y="34623"/>
                  </a:lnTo>
                  <a:lnTo>
                    <a:pt x="3416281" y="15865"/>
                  </a:lnTo>
                  <a:lnTo>
                    <a:pt x="3373372" y="4085"/>
                  </a:lnTo>
                  <a:lnTo>
                    <a:pt x="332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162925" y="3686175"/>
              <a:ext cx="2552700" cy="514350"/>
            </a:xfrm>
            <a:custGeom>
              <a:avLst/>
              <a:gdLst/>
              <a:ahLst/>
              <a:cxnLst/>
              <a:rect l="l" t="t" r="r" b="b"/>
              <a:pathLst>
                <a:path w="2552700" h="514350">
                  <a:moveTo>
                    <a:pt x="2295525" y="0"/>
                  </a:moveTo>
                  <a:lnTo>
                    <a:pt x="257175" y="0"/>
                  </a:lnTo>
                  <a:lnTo>
                    <a:pt x="210960" y="4145"/>
                  </a:lnTo>
                  <a:lnTo>
                    <a:pt x="167457" y="16095"/>
                  </a:lnTo>
                  <a:lnTo>
                    <a:pt x="127395" y="35122"/>
                  </a:lnTo>
                  <a:lnTo>
                    <a:pt x="91500" y="60500"/>
                  </a:lnTo>
                  <a:lnTo>
                    <a:pt x="60500" y="91500"/>
                  </a:lnTo>
                  <a:lnTo>
                    <a:pt x="35122" y="127395"/>
                  </a:lnTo>
                  <a:lnTo>
                    <a:pt x="16095" y="167457"/>
                  </a:lnTo>
                  <a:lnTo>
                    <a:pt x="4145" y="210960"/>
                  </a:lnTo>
                  <a:lnTo>
                    <a:pt x="0" y="257175"/>
                  </a:lnTo>
                  <a:lnTo>
                    <a:pt x="4145" y="303389"/>
                  </a:lnTo>
                  <a:lnTo>
                    <a:pt x="16095" y="346892"/>
                  </a:lnTo>
                  <a:lnTo>
                    <a:pt x="35122" y="386954"/>
                  </a:lnTo>
                  <a:lnTo>
                    <a:pt x="60500" y="422849"/>
                  </a:lnTo>
                  <a:lnTo>
                    <a:pt x="91500" y="453849"/>
                  </a:lnTo>
                  <a:lnTo>
                    <a:pt x="127395" y="479227"/>
                  </a:lnTo>
                  <a:lnTo>
                    <a:pt x="167457" y="498254"/>
                  </a:lnTo>
                  <a:lnTo>
                    <a:pt x="210960" y="510204"/>
                  </a:lnTo>
                  <a:lnTo>
                    <a:pt x="257175" y="514350"/>
                  </a:lnTo>
                  <a:lnTo>
                    <a:pt x="2295525" y="514350"/>
                  </a:lnTo>
                  <a:lnTo>
                    <a:pt x="2341739" y="510204"/>
                  </a:lnTo>
                  <a:lnTo>
                    <a:pt x="2385242" y="498254"/>
                  </a:lnTo>
                  <a:lnTo>
                    <a:pt x="2425304" y="479227"/>
                  </a:lnTo>
                  <a:lnTo>
                    <a:pt x="2461199" y="453849"/>
                  </a:lnTo>
                  <a:lnTo>
                    <a:pt x="2492199" y="422849"/>
                  </a:lnTo>
                  <a:lnTo>
                    <a:pt x="2517577" y="386954"/>
                  </a:lnTo>
                  <a:lnTo>
                    <a:pt x="2536604" y="346892"/>
                  </a:lnTo>
                  <a:lnTo>
                    <a:pt x="2548554" y="303389"/>
                  </a:lnTo>
                  <a:lnTo>
                    <a:pt x="2552700" y="257175"/>
                  </a:lnTo>
                  <a:lnTo>
                    <a:pt x="2548554" y="210960"/>
                  </a:lnTo>
                  <a:lnTo>
                    <a:pt x="2536604" y="167457"/>
                  </a:lnTo>
                  <a:lnTo>
                    <a:pt x="2517577" y="127395"/>
                  </a:lnTo>
                  <a:lnTo>
                    <a:pt x="2492199" y="91500"/>
                  </a:lnTo>
                  <a:lnTo>
                    <a:pt x="2461199" y="60500"/>
                  </a:lnTo>
                  <a:lnTo>
                    <a:pt x="2425304" y="35122"/>
                  </a:lnTo>
                  <a:lnTo>
                    <a:pt x="2385242" y="16095"/>
                  </a:lnTo>
                  <a:lnTo>
                    <a:pt x="2341739" y="4145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8765540" y="3794379"/>
            <a:ext cx="1360805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233847"/>
                </a:solidFill>
                <a:latin typeface="Arial"/>
                <a:cs typeface="Arial"/>
              </a:rPr>
              <a:t>Ticker:</a:t>
            </a:r>
            <a:r>
              <a:rPr sz="1700" spc="-100" dirty="0">
                <a:solidFill>
                  <a:srgbClr val="233847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233847"/>
                </a:solidFill>
                <a:latin typeface="Arial"/>
                <a:cs typeface="Arial"/>
              </a:rPr>
              <a:t>MDXH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8364087" y="2734798"/>
            <a:ext cx="2150745" cy="607695"/>
            <a:chOff x="8364087" y="2734798"/>
            <a:chExt cx="2150745" cy="607695"/>
          </a:xfrm>
        </p:grpSpPr>
        <p:sp>
          <p:nvSpPr>
            <p:cNvPr id="304" name="object 304"/>
            <p:cNvSpPr/>
            <p:nvPr/>
          </p:nvSpPr>
          <p:spPr>
            <a:xfrm>
              <a:off x="8364080" y="2734805"/>
              <a:ext cx="731520" cy="607695"/>
            </a:xfrm>
            <a:custGeom>
              <a:avLst/>
              <a:gdLst/>
              <a:ahLst/>
              <a:cxnLst/>
              <a:rect l="l" t="t" r="r" b="b"/>
              <a:pathLst>
                <a:path w="731520" h="607695">
                  <a:moveTo>
                    <a:pt x="350316" y="151561"/>
                  </a:moveTo>
                  <a:lnTo>
                    <a:pt x="186232" y="151561"/>
                  </a:lnTo>
                  <a:lnTo>
                    <a:pt x="177622" y="152895"/>
                  </a:lnTo>
                  <a:lnTo>
                    <a:pt x="169926" y="156667"/>
                  </a:lnTo>
                  <a:lnTo>
                    <a:pt x="163703" y="162521"/>
                  </a:lnTo>
                  <a:lnTo>
                    <a:pt x="159575" y="170091"/>
                  </a:lnTo>
                  <a:lnTo>
                    <a:pt x="0" y="607491"/>
                  </a:lnTo>
                  <a:lnTo>
                    <a:pt x="173113" y="607491"/>
                  </a:lnTo>
                  <a:lnTo>
                    <a:pt x="332676" y="169672"/>
                  </a:lnTo>
                  <a:lnTo>
                    <a:pt x="336981" y="159016"/>
                  </a:lnTo>
                  <a:lnTo>
                    <a:pt x="340220" y="154749"/>
                  </a:lnTo>
                  <a:lnTo>
                    <a:pt x="350316" y="151561"/>
                  </a:lnTo>
                  <a:close/>
                </a:path>
                <a:path w="731520" h="607695">
                  <a:moveTo>
                    <a:pt x="440639" y="280936"/>
                  </a:moveTo>
                  <a:lnTo>
                    <a:pt x="400011" y="170751"/>
                  </a:lnTo>
                  <a:lnTo>
                    <a:pt x="372478" y="151561"/>
                  </a:lnTo>
                  <a:lnTo>
                    <a:pt x="363575" y="152946"/>
                  </a:lnTo>
                  <a:lnTo>
                    <a:pt x="355612" y="156845"/>
                  </a:lnTo>
                  <a:lnTo>
                    <a:pt x="349148" y="162890"/>
                  </a:lnTo>
                  <a:lnTo>
                    <a:pt x="344728" y="170751"/>
                  </a:lnTo>
                  <a:lnTo>
                    <a:pt x="288175" y="326136"/>
                  </a:lnTo>
                  <a:lnTo>
                    <a:pt x="328383" y="436537"/>
                  </a:lnTo>
                  <a:lnTo>
                    <a:pt x="332727" y="444423"/>
                  </a:lnTo>
                  <a:lnTo>
                    <a:pt x="339191" y="450557"/>
                  </a:lnTo>
                  <a:lnTo>
                    <a:pt x="347205" y="454533"/>
                  </a:lnTo>
                  <a:lnTo>
                    <a:pt x="356133" y="455942"/>
                  </a:lnTo>
                  <a:lnTo>
                    <a:pt x="365125" y="454736"/>
                  </a:lnTo>
                  <a:lnTo>
                    <a:pt x="373062" y="450799"/>
                  </a:lnTo>
                  <a:lnTo>
                    <a:pt x="379476" y="444576"/>
                  </a:lnTo>
                  <a:lnTo>
                    <a:pt x="383870" y="436537"/>
                  </a:lnTo>
                  <a:lnTo>
                    <a:pt x="440639" y="280936"/>
                  </a:lnTo>
                  <a:close/>
                </a:path>
                <a:path w="731520" h="607695">
                  <a:moveTo>
                    <a:pt x="731393" y="0"/>
                  </a:moveTo>
                  <a:lnTo>
                    <a:pt x="558292" y="0"/>
                  </a:lnTo>
                  <a:lnTo>
                    <a:pt x="398716" y="437819"/>
                  </a:lnTo>
                  <a:lnTo>
                    <a:pt x="394411" y="448475"/>
                  </a:lnTo>
                  <a:lnTo>
                    <a:pt x="391172" y="452742"/>
                  </a:lnTo>
                  <a:lnTo>
                    <a:pt x="381088" y="455942"/>
                  </a:lnTo>
                  <a:lnTo>
                    <a:pt x="545160" y="455942"/>
                  </a:lnTo>
                  <a:lnTo>
                    <a:pt x="553770" y="454596"/>
                  </a:lnTo>
                  <a:lnTo>
                    <a:pt x="561479" y="450824"/>
                  </a:lnTo>
                  <a:lnTo>
                    <a:pt x="567690" y="444969"/>
                  </a:lnTo>
                  <a:lnTo>
                    <a:pt x="571817" y="437400"/>
                  </a:lnTo>
                  <a:lnTo>
                    <a:pt x="731393" y="0"/>
                  </a:lnTo>
                  <a:close/>
                </a:path>
              </a:pathLst>
            </a:custGeom>
            <a:solidFill>
              <a:srgbClr val="009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114401" y="2902761"/>
              <a:ext cx="239395" cy="288290"/>
            </a:xfrm>
            <a:custGeom>
              <a:avLst/>
              <a:gdLst/>
              <a:ahLst/>
              <a:cxnLst/>
              <a:rect l="l" t="t" r="r" b="b"/>
              <a:pathLst>
                <a:path w="239395" h="288289">
                  <a:moveTo>
                    <a:pt x="239368" y="0"/>
                  </a:moveTo>
                  <a:lnTo>
                    <a:pt x="195698" y="0"/>
                  </a:lnTo>
                  <a:lnTo>
                    <a:pt x="195698" y="230638"/>
                  </a:lnTo>
                  <a:lnTo>
                    <a:pt x="61304" y="0"/>
                  </a:lnTo>
                  <a:lnTo>
                    <a:pt x="0" y="0"/>
                  </a:lnTo>
                  <a:lnTo>
                    <a:pt x="0" y="287976"/>
                  </a:lnTo>
                  <a:lnTo>
                    <a:pt x="43670" y="287976"/>
                  </a:lnTo>
                  <a:lnTo>
                    <a:pt x="43670" y="59057"/>
                  </a:lnTo>
                  <a:lnTo>
                    <a:pt x="177003" y="287763"/>
                  </a:lnTo>
                  <a:lnTo>
                    <a:pt x="239368" y="287763"/>
                  </a:lnTo>
                  <a:lnTo>
                    <a:pt x="239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96120" y="2970919"/>
              <a:ext cx="193776" cy="224721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78268" y="2970919"/>
              <a:ext cx="193776" cy="224721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1341" y="2968636"/>
              <a:ext cx="178124" cy="22719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9835680" y="2886798"/>
              <a:ext cx="679450" cy="403225"/>
            </a:xfrm>
            <a:custGeom>
              <a:avLst/>
              <a:gdLst/>
              <a:ahLst/>
              <a:cxnLst/>
              <a:rect l="l" t="t" r="r" b="b"/>
              <a:pathLst>
                <a:path w="679450" h="403225">
                  <a:moveTo>
                    <a:pt x="201955" y="0"/>
                  </a:moveTo>
                  <a:lnTo>
                    <a:pt x="155067" y="0"/>
                  </a:lnTo>
                  <a:lnTo>
                    <a:pt x="155067" y="85686"/>
                  </a:lnTo>
                  <a:lnTo>
                    <a:pt x="155067" y="124256"/>
                  </a:lnTo>
                  <a:lnTo>
                    <a:pt x="155067" y="274739"/>
                  </a:lnTo>
                  <a:lnTo>
                    <a:pt x="125818" y="274739"/>
                  </a:lnTo>
                  <a:lnTo>
                    <a:pt x="96405" y="270395"/>
                  </a:lnTo>
                  <a:lnTo>
                    <a:pt x="72783" y="256578"/>
                  </a:lnTo>
                  <a:lnTo>
                    <a:pt x="56540" y="232117"/>
                  </a:lnTo>
                  <a:lnTo>
                    <a:pt x="49263" y="195872"/>
                  </a:lnTo>
                  <a:lnTo>
                    <a:pt x="55702" y="158978"/>
                  </a:lnTo>
                  <a:lnTo>
                    <a:pt x="73177" y="135394"/>
                  </a:lnTo>
                  <a:lnTo>
                    <a:pt x="98971" y="123393"/>
                  </a:lnTo>
                  <a:lnTo>
                    <a:pt x="130327" y="121272"/>
                  </a:lnTo>
                  <a:lnTo>
                    <a:pt x="155067" y="124256"/>
                  </a:lnTo>
                  <a:lnTo>
                    <a:pt x="155067" y="85686"/>
                  </a:lnTo>
                  <a:lnTo>
                    <a:pt x="149644" y="85204"/>
                  </a:lnTo>
                  <a:lnTo>
                    <a:pt x="135902" y="84289"/>
                  </a:lnTo>
                  <a:lnTo>
                    <a:pt x="117589" y="83693"/>
                  </a:lnTo>
                  <a:lnTo>
                    <a:pt x="94005" y="84289"/>
                  </a:lnTo>
                  <a:lnTo>
                    <a:pt x="98056" y="84289"/>
                  </a:lnTo>
                  <a:lnTo>
                    <a:pt x="59334" y="94221"/>
                  </a:lnTo>
                  <a:lnTo>
                    <a:pt x="28117" y="116408"/>
                  </a:lnTo>
                  <a:lnTo>
                    <a:pt x="7467" y="149809"/>
                  </a:lnTo>
                  <a:lnTo>
                    <a:pt x="0" y="193535"/>
                  </a:lnTo>
                  <a:lnTo>
                    <a:pt x="7416" y="241769"/>
                  </a:lnTo>
                  <a:lnTo>
                    <a:pt x="28155" y="276771"/>
                  </a:lnTo>
                  <a:lnTo>
                    <a:pt x="59982" y="298983"/>
                  </a:lnTo>
                  <a:lnTo>
                    <a:pt x="100647" y="308851"/>
                  </a:lnTo>
                  <a:lnTo>
                    <a:pt x="124066" y="310210"/>
                  </a:lnTo>
                  <a:lnTo>
                    <a:pt x="150418" y="309486"/>
                  </a:lnTo>
                  <a:lnTo>
                    <a:pt x="177203" y="307174"/>
                  </a:lnTo>
                  <a:lnTo>
                    <a:pt x="201955" y="303733"/>
                  </a:lnTo>
                  <a:lnTo>
                    <a:pt x="201955" y="274739"/>
                  </a:lnTo>
                  <a:lnTo>
                    <a:pt x="201955" y="121272"/>
                  </a:lnTo>
                  <a:lnTo>
                    <a:pt x="201955" y="85686"/>
                  </a:lnTo>
                  <a:lnTo>
                    <a:pt x="201955" y="0"/>
                  </a:lnTo>
                  <a:close/>
                </a:path>
                <a:path w="679450" h="403225">
                  <a:moveTo>
                    <a:pt x="678942" y="88011"/>
                  </a:moveTo>
                  <a:lnTo>
                    <a:pt x="654278" y="84785"/>
                  </a:lnTo>
                  <a:lnTo>
                    <a:pt x="632053" y="83248"/>
                  </a:lnTo>
                  <a:lnTo>
                    <a:pt x="632053" y="121272"/>
                  </a:lnTo>
                  <a:lnTo>
                    <a:pt x="629246" y="270052"/>
                  </a:lnTo>
                  <a:lnTo>
                    <a:pt x="604532" y="273037"/>
                  </a:lnTo>
                  <a:lnTo>
                    <a:pt x="574776" y="270497"/>
                  </a:lnTo>
                  <a:lnTo>
                    <a:pt x="549821" y="258089"/>
                  </a:lnTo>
                  <a:lnTo>
                    <a:pt x="532638" y="234937"/>
                  </a:lnTo>
                  <a:lnTo>
                    <a:pt x="526249" y="200139"/>
                  </a:lnTo>
                  <a:lnTo>
                    <a:pt x="532282" y="162547"/>
                  </a:lnTo>
                  <a:lnTo>
                    <a:pt x="548728" y="138239"/>
                  </a:lnTo>
                  <a:lnTo>
                    <a:pt x="573062" y="125171"/>
                  </a:lnTo>
                  <a:lnTo>
                    <a:pt x="602805" y="121272"/>
                  </a:lnTo>
                  <a:lnTo>
                    <a:pt x="632053" y="121272"/>
                  </a:lnTo>
                  <a:lnTo>
                    <a:pt x="632053" y="83248"/>
                  </a:lnTo>
                  <a:lnTo>
                    <a:pt x="627481" y="82931"/>
                  </a:lnTo>
                  <a:lnTo>
                    <a:pt x="601091" y="82715"/>
                  </a:lnTo>
                  <a:lnTo>
                    <a:pt x="577634" y="84404"/>
                  </a:lnTo>
                  <a:lnTo>
                    <a:pt x="537768" y="93294"/>
                  </a:lnTo>
                  <a:lnTo>
                    <a:pt x="505853" y="113626"/>
                  </a:lnTo>
                  <a:lnTo>
                    <a:pt x="484670" y="147434"/>
                  </a:lnTo>
                  <a:lnTo>
                    <a:pt x="476986" y="196735"/>
                  </a:lnTo>
                  <a:lnTo>
                    <a:pt x="484022" y="243395"/>
                  </a:lnTo>
                  <a:lnTo>
                    <a:pt x="503682" y="277622"/>
                  </a:lnTo>
                  <a:lnTo>
                    <a:pt x="572477" y="309270"/>
                  </a:lnTo>
                  <a:lnTo>
                    <a:pt x="609676" y="310553"/>
                  </a:lnTo>
                  <a:lnTo>
                    <a:pt x="628815" y="310553"/>
                  </a:lnTo>
                  <a:lnTo>
                    <a:pt x="628815" y="403059"/>
                  </a:lnTo>
                  <a:lnTo>
                    <a:pt x="678942" y="380034"/>
                  </a:lnTo>
                  <a:lnTo>
                    <a:pt x="678942" y="273037"/>
                  </a:lnTo>
                  <a:lnTo>
                    <a:pt x="678942" y="121272"/>
                  </a:lnTo>
                  <a:lnTo>
                    <a:pt x="678942" y="88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0" name="object 3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3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UNAUDITED</a:t>
            </a:r>
            <a:r>
              <a:rPr spc="-35" dirty="0"/>
              <a:t> </a:t>
            </a:r>
            <a:r>
              <a:rPr spc="-20" dirty="0"/>
              <a:t>RECONCILIATION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IFRS</a:t>
            </a:r>
            <a:r>
              <a:rPr spc="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NON-IFRS</a:t>
            </a:r>
            <a:r>
              <a:rPr spc="-65" dirty="0"/>
              <a:t> </a:t>
            </a:r>
            <a:r>
              <a:rPr dirty="0"/>
              <a:t>FINANCIAL</a:t>
            </a:r>
            <a:r>
              <a:rPr spc="-95" dirty="0"/>
              <a:t> </a:t>
            </a:r>
            <a:r>
              <a:rPr spc="-10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7090" y="1055823"/>
            <a:ext cx="161544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-70" dirty="0">
                <a:latin typeface="Arial"/>
                <a:cs typeface="Arial"/>
              </a:rPr>
              <a:t>Three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5" dirty="0">
                <a:latin typeface="Arial"/>
                <a:cs typeface="Arial"/>
              </a:rPr>
              <a:t>Months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Ended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381635" algn="l"/>
                <a:tab pos="1589405" algn="l"/>
              </a:tabLst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December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31,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5644" y="1055823"/>
            <a:ext cx="158877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-75" dirty="0">
                <a:latin typeface="Arial"/>
                <a:cs typeface="Arial"/>
              </a:rPr>
              <a:t>Year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Ended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368935" algn="l"/>
                <a:tab pos="1562735" algn="l"/>
              </a:tabLst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December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31,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950" y="1472278"/>
          <a:ext cx="6417945" cy="230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7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030"/>
                        </a:lnSpc>
                        <a:tabLst>
                          <a:tab pos="3163570" algn="l"/>
                          <a:tab pos="3644265" algn="l"/>
                        </a:tabLst>
                      </a:pPr>
                      <a:r>
                        <a:rPr sz="1100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thousands</a:t>
                      </a:r>
                      <a:r>
                        <a:rPr sz="1100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2024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30"/>
                        </a:lnSpc>
                        <a:tabLst>
                          <a:tab pos="238125" algn="l"/>
                          <a:tab pos="767080" algn="l"/>
                        </a:tabLst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2023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30"/>
                        </a:lnSpc>
                        <a:tabLst>
                          <a:tab pos="210185" algn="l"/>
                          <a:tab pos="710565" algn="l"/>
                        </a:tabLst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2024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30"/>
                        </a:lnSpc>
                        <a:tabLst>
                          <a:tab pos="210185" algn="l"/>
                          <a:tab pos="711200" algn="l"/>
                        </a:tabLst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2023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IFRS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net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99695" algn="r">
                        <a:lnSpc>
                          <a:spcPct val="100000"/>
                        </a:lnSpc>
                        <a:tabLst>
                          <a:tab pos="3003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(6,841)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3257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(10,720)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7114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(38,069)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(43,100)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of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intangible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assets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1,330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1,127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4,905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4,494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31750">
                        <a:lnSpc>
                          <a:spcPts val="1185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Depreciation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expense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863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3,134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2,365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Share-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compensation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expense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1,725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Interest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expense,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net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1,589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1,064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6,551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4,494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extinguishment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3,130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Fair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value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adjustments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4,150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2,961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9,960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Exact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Sciences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earnout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amendment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(877)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1,128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adjustments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Income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1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  <a:spcBef>
                          <a:spcPts val="160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Adjusted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EBITDA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1380"/>
                        </a:lnSpc>
                        <a:spcBef>
                          <a:spcPts val="60"/>
                        </a:spcBef>
                        <a:tabLst>
                          <a:tab pos="266065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(1,378)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380"/>
                        </a:lnSpc>
                        <a:spcBef>
                          <a:spcPts val="60"/>
                        </a:spcBef>
                        <a:tabLst>
                          <a:tab pos="395605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(4,371)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380"/>
                        </a:lnSpc>
                        <a:spcBef>
                          <a:spcPts val="60"/>
                        </a:spcBef>
                        <a:tabLst>
                          <a:tab pos="26797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(14,672)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80"/>
                        </a:lnSpc>
                        <a:spcBef>
                          <a:spcPts val="60"/>
                        </a:spcBef>
                        <a:tabLst>
                          <a:tab pos="233679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(19,382)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89782" y="3573957"/>
            <a:ext cx="671195" cy="19050"/>
          </a:xfrm>
          <a:custGeom>
            <a:avLst/>
            <a:gdLst/>
            <a:ahLst/>
            <a:cxnLst/>
            <a:rect l="l" t="t" r="r" b="b"/>
            <a:pathLst>
              <a:path w="671195" h="19050">
                <a:moveTo>
                  <a:pt x="670890" y="0"/>
                </a:moveTo>
                <a:lnTo>
                  <a:pt x="173101" y="0"/>
                </a:lnTo>
                <a:lnTo>
                  <a:pt x="154393" y="0"/>
                </a:lnTo>
                <a:lnTo>
                  <a:pt x="0" y="0"/>
                </a:lnTo>
                <a:lnTo>
                  <a:pt x="0" y="18694"/>
                </a:lnTo>
                <a:lnTo>
                  <a:pt x="154393" y="18694"/>
                </a:lnTo>
                <a:lnTo>
                  <a:pt x="173101" y="18694"/>
                </a:lnTo>
                <a:lnTo>
                  <a:pt x="670890" y="18694"/>
                </a:lnTo>
                <a:lnTo>
                  <a:pt x="670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2018" y="3573957"/>
            <a:ext cx="767715" cy="19050"/>
          </a:xfrm>
          <a:custGeom>
            <a:avLst/>
            <a:gdLst/>
            <a:ahLst/>
            <a:cxnLst/>
            <a:rect l="l" t="t" r="r" b="b"/>
            <a:pathLst>
              <a:path w="767714" h="19050">
                <a:moveTo>
                  <a:pt x="767270" y="0"/>
                </a:moveTo>
                <a:lnTo>
                  <a:pt x="173101" y="0"/>
                </a:lnTo>
                <a:lnTo>
                  <a:pt x="154393" y="0"/>
                </a:lnTo>
                <a:lnTo>
                  <a:pt x="0" y="0"/>
                </a:lnTo>
                <a:lnTo>
                  <a:pt x="0" y="18694"/>
                </a:lnTo>
                <a:lnTo>
                  <a:pt x="154393" y="18694"/>
                </a:lnTo>
                <a:lnTo>
                  <a:pt x="173101" y="18694"/>
                </a:lnTo>
                <a:lnTo>
                  <a:pt x="767270" y="18694"/>
                </a:lnTo>
                <a:lnTo>
                  <a:pt x="767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8341" y="3573957"/>
            <a:ext cx="711200" cy="19050"/>
          </a:xfrm>
          <a:custGeom>
            <a:avLst/>
            <a:gdLst/>
            <a:ahLst/>
            <a:cxnLst/>
            <a:rect l="l" t="t" r="r" b="b"/>
            <a:pathLst>
              <a:path w="711200" h="19050">
                <a:moveTo>
                  <a:pt x="711123" y="0"/>
                </a:moveTo>
                <a:lnTo>
                  <a:pt x="162179" y="0"/>
                </a:lnTo>
                <a:lnTo>
                  <a:pt x="143471" y="0"/>
                </a:lnTo>
                <a:lnTo>
                  <a:pt x="0" y="0"/>
                </a:lnTo>
                <a:lnTo>
                  <a:pt x="0" y="18694"/>
                </a:lnTo>
                <a:lnTo>
                  <a:pt x="143471" y="18694"/>
                </a:lnTo>
                <a:lnTo>
                  <a:pt x="162179" y="18694"/>
                </a:lnTo>
                <a:lnTo>
                  <a:pt x="711123" y="18694"/>
                </a:lnTo>
                <a:lnTo>
                  <a:pt x="711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9812" y="3573957"/>
            <a:ext cx="711835" cy="19050"/>
          </a:xfrm>
          <a:custGeom>
            <a:avLst/>
            <a:gdLst/>
            <a:ahLst/>
            <a:cxnLst/>
            <a:rect l="l" t="t" r="r" b="b"/>
            <a:pathLst>
              <a:path w="711834" h="19050">
                <a:moveTo>
                  <a:pt x="711390" y="0"/>
                </a:moveTo>
                <a:lnTo>
                  <a:pt x="160883" y="0"/>
                </a:lnTo>
                <a:lnTo>
                  <a:pt x="142227" y="0"/>
                </a:lnTo>
                <a:lnTo>
                  <a:pt x="0" y="0"/>
                </a:lnTo>
                <a:lnTo>
                  <a:pt x="0" y="18694"/>
                </a:lnTo>
                <a:lnTo>
                  <a:pt x="142176" y="18694"/>
                </a:lnTo>
                <a:lnTo>
                  <a:pt x="160883" y="18694"/>
                </a:lnTo>
                <a:lnTo>
                  <a:pt x="711390" y="18694"/>
                </a:lnTo>
                <a:lnTo>
                  <a:pt x="7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8494" y="3893248"/>
            <a:ext cx="6257290" cy="9429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 algn="just">
              <a:lnSpc>
                <a:spcPct val="101699"/>
              </a:lnSpc>
              <a:spcBef>
                <a:spcPts val="75"/>
              </a:spcBef>
              <a:buAutoNum type="arabicParenR"/>
              <a:tabLst>
                <a:tab pos="355600" algn="l"/>
                <a:tab pos="357505" algn="l"/>
              </a:tabLst>
            </a:pPr>
            <a:r>
              <a:rPr sz="1200" dirty="0">
                <a:latin typeface="Arial"/>
                <a:cs typeface="Arial"/>
              </a:rPr>
              <a:t>	</a:t>
            </a:r>
            <a:r>
              <a:rPr sz="1200" spc="-25" dirty="0">
                <a:latin typeface="Arial"/>
                <a:cs typeface="Arial"/>
              </a:rPr>
              <a:t>Primarily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related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29" dirty="0">
                <a:latin typeface="Arial"/>
                <a:cs typeface="Arial"/>
              </a:rPr>
              <a:t>GPS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contingent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consideration,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Exact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Sciences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5-</a:t>
            </a:r>
            <a:r>
              <a:rPr sz="1200" spc="-25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warrants,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Innovatus </a:t>
            </a:r>
            <a:r>
              <a:rPr sz="1200" dirty="0">
                <a:latin typeface="Arial"/>
                <a:cs typeface="Arial"/>
              </a:rPr>
              <a:t>derivative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instrument,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option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pay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Exact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Sciences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earnout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shares,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Noviogendix </a:t>
            </a:r>
            <a:r>
              <a:rPr sz="1200" spc="-40" dirty="0">
                <a:latin typeface="Arial"/>
                <a:cs typeface="Arial"/>
              </a:rPr>
              <a:t>contingent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consideration</a:t>
            </a:r>
            <a:endParaRPr sz="1200">
              <a:latin typeface="Arial"/>
              <a:cs typeface="Arial"/>
            </a:endParaRPr>
          </a:p>
          <a:p>
            <a:pPr marL="357505" indent="-344805" algn="just">
              <a:lnSpc>
                <a:spcPts val="1420"/>
              </a:lnSpc>
              <a:buAutoNum type="arabicParenR"/>
              <a:tabLst>
                <a:tab pos="357505" algn="l"/>
              </a:tabLst>
            </a:pPr>
            <a:r>
              <a:rPr sz="1200" spc="-50" dirty="0">
                <a:latin typeface="Arial"/>
                <a:cs typeface="Arial"/>
              </a:rPr>
              <a:t>Amendment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fee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issuance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shares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as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amended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GPS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asset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purchase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agreement</a:t>
            </a:r>
            <a:endParaRPr sz="1200">
              <a:latin typeface="Arial"/>
              <a:cs typeface="Arial"/>
            </a:endParaRPr>
          </a:p>
          <a:p>
            <a:pPr marL="358140" indent="-345440" algn="just">
              <a:lnSpc>
                <a:spcPts val="1435"/>
              </a:lnSpc>
              <a:buAutoNum type="arabicParenR"/>
              <a:tabLst>
                <a:tab pos="358140" algn="l"/>
              </a:tabLst>
            </a:pPr>
            <a:r>
              <a:rPr sz="1200" spc="-90" dirty="0">
                <a:latin typeface="Arial"/>
                <a:cs typeface="Arial"/>
              </a:rPr>
              <a:t>Bank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fees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and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other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non-</a:t>
            </a:r>
            <a:r>
              <a:rPr sz="1200" spc="-95" dirty="0">
                <a:latin typeface="Arial"/>
                <a:cs typeface="Arial"/>
              </a:rPr>
              <a:t>cash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expenses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2024</a:t>
            </a:r>
            <a:r>
              <a:rPr spc="5" dirty="0"/>
              <a:t> </a:t>
            </a:r>
            <a:r>
              <a:rPr spc="-10" dirty="0"/>
              <a:t>mdxhealth.</a:t>
            </a:r>
            <a:r>
              <a:rPr spc="1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dirty="0"/>
              <a:t>reserved</a:t>
            </a:r>
            <a:r>
              <a:rPr spc="245" dirty="0"/>
              <a:t>  </a:t>
            </a:r>
            <a:r>
              <a:rPr dirty="0"/>
              <a:t>|</a:t>
            </a:r>
            <a:r>
              <a:rPr spc="200" dirty="0"/>
              <a:t>  </a:t>
            </a: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7257668" y="936371"/>
            <a:ext cx="4403090" cy="9607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sz="1100" b="1" spc="-80" dirty="0">
                <a:latin typeface="Arial"/>
                <a:cs typeface="Arial"/>
              </a:rPr>
              <a:t>Non-</a:t>
            </a:r>
            <a:r>
              <a:rPr sz="1100" b="1" spc="-150" dirty="0">
                <a:latin typeface="Arial"/>
                <a:cs typeface="Arial"/>
              </a:rPr>
              <a:t>IFRS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disclosure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98600"/>
              </a:lnSpc>
              <a:spcBef>
                <a:spcPts val="425"/>
              </a:spcBef>
            </a:pPr>
            <a:r>
              <a:rPr sz="1100" spc="-45" dirty="0">
                <a:latin typeface="Arial"/>
                <a:cs typeface="Arial"/>
              </a:rPr>
              <a:t>In</a:t>
            </a:r>
            <a:r>
              <a:rPr sz="1100" spc="-30" dirty="0">
                <a:latin typeface="Arial"/>
                <a:cs typeface="Arial"/>
              </a:rPr>
              <a:t> addition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Company's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financial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results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determined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accordance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with </a:t>
            </a:r>
            <a:r>
              <a:rPr sz="1100" spc="-120" dirty="0">
                <a:latin typeface="Arial"/>
                <a:cs typeface="Arial"/>
              </a:rPr>
              <a:t>IFRS,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Company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provides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adjusted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EBITDA,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non-</a:t>
            </a:r>
            <a:r>
              <a:rPr sz="1100" spc="-155" dirty="0">
                <a:latin typeface="Arial"/>
                <a:cs typeface="Arial"/>
              </a:rPr>
              <a:t>IFRS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measure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determines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useful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evaluating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its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operating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performance.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Company</a:t>
            </a:r>
            <a:r>
              <a:rPr sz="1100" spc="1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defines</a:t>
            </a:r>
            <a:r>
              <a:rPr sz="1100" spc="2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adjusted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EBITDA</a:t>
            </a:r>
            <a:r>
              <a:rPr sz="1100" spc="2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</a:t>
            </a:r>
            <a:r>
              <a:rPr sz="1100" spc="2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net</a:t>
            </a:r>
            <a:r>
              <a:rPr sz="1100" spc="2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loss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less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interest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expense,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7668" y="1871345"/>
            <a:ext cx="4402455" cy="368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90269" algn="l"/>
                <a:tab pos="1264920" algn="l"/>
                <a:tab pos="2150110" algn="l"/>
                <a:tab pos="2427605" algn="l"/>
                <a:tab pos="3151505" algn="l"/>
                <a:tab pos="3691890" algn="l"/>
              </a:tabLst>
            </a:pPr>
            <a:r>
              <a:rPr sz="1100" spc="-10" dirty="0">
                <a:latin typeface="Arial"/>
                <a:cs typeface="Arial"/>
              </a:rPr>
              <a:t>depreciation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amortization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intangible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assets,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65" dirty="0">
                <a:latin typeface="Arial"/>
                <a:cs typeface="Arial"/>
              </a:rPr>
              <a:t>share-</a:t>
            </a:r>
            <a:r>
              <a:rPr sz="1100" spc="-55" dirty="0">
                <a:latin typeface="Arial"/>
                <a:cs typeface="Arial"/>
              </a:rPr>
              <a:t>based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010919" algn="l"/>
                <a:tab pos="1708785" algn="l"/>
                <a:tab pos="2604135" algn="l"/>
                <a:tab pos="3025775" algn="l"/>
                <a:tab pos="4064000" algn="l"/>
              </a:tabLst>
            </a:pPr>
            <a:r>
              <a:rPr sz="1100" spc="-10" dirty="0">
                <a:latin typeface="Arial"/>
                <a:cs typeface="Arial"/>
              </a:rPr>
              <a:t>compensation,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0" dirty="0">
                <a:latin typeface="Arial"/>
                <a:cs typeface="Arial"/>
              </a:rPr>
              <a:t>fair-value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adjustments,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0" dirty="0">
                <a:latin typeface="Arial"/>
                <a:cs typeface="Arial"/>
              </a:rPr>
              <a:t>debt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extinguishment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50" dirty="0">
                <a:latin typeface="Arial"/>
                <a:cs typeface="Arial"/>
              </a:rPr>
              <a:t>costs,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7668" y="2204656"/>
            <a:ext cx="4404995" cy="4232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120"/>
              </a:spcBef>
            </a:pPr>
            <a:r>
              <a:rPr sz="1100" spc="-50" dirty="0">
                <a:latin typeface="Arial"/>
                <a:cs typeface="Arial"/>
              </a:rPr>
              <a:t>amendments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related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Exact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Sciences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earnout,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income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tax</a:t>
            </a:r>
            <a:r>
              <a:rPr sz="1100" spc="-20" dirty="0">
                <a:latin typeface="Arial"/>
                <a:cs typeface="Arial"/>
              </a:rPr>
              <a:t> benefit,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other</a:t>
            </a:r>
            <a:r>
              <a:rPr sz="1100" spc="5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spc="5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5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non-</a:t>
            </a:r>
            <a:r>
              <a:rPr sz="1100" spc="-85" dirty="0">
                <a:latin typeface="Arial"/>
                <a:cs typeface="Arial"/>
              </a:rPr>
              <a:t>cash</a:t>
            </a:r>
            <a:r>
              <a:rPr sz="1100" dirty="0">
                <a:latin typeface="Arial"/>
                <a:cs typeface="Arial"/>
              </a:rPr>
              <a:t>   </a:t>
            </a:r>
            <a:r>
              <a:rPr sz="1100" spc="-75" dirty="0">
                <a:latin typeface="Arial"/>
                <a:cs typeface="Arial"/>
              </a:rPr>
              <a:t>expenses.</a:t>
            </a:r>
            <a:r>
              <a:rPr sz="1100" spc="6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Management</a:t>
            </a:r>
            <a:r>
              <a:rPr sz="1100" spc="6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believes</a:t>
            </a:r>
            <a:r>
              <a:rPr sz="1100" spc="6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that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presentation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measures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provides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useful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supplemental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information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investors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facilitates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analysis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Company's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core</a:t>
            </a:r>
            <a:r>
              <a:rPr sz="1100" spc="-30" dirty="0">
                <a:latin typeface="Arial"/>
                <a:cs typeface="Arial"/>
              </a:rPr>
              <a:t> operating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dirty="0">
                <a:latin typeface="Arial"/>
                <a:cs typeface="Arial"/>
              </a:rPr>
              <a:t> 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2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comparison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2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operating</a:t>
            </a:r>
            <a:r>
              <a:rPr sz="1100" spc="2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dirty="0">
                <a:latin typeface="Arial"/>
                <a:cs typeface="Arial"/>
              </a:rPr>
              <a:t>  </a:t>
            </a:r>
            <a:r>
              <a:rPr sz="1100" spc="-70" dirty="0">
                <a:latin typeface="Arial"/>
                <a:cs typeface="Arial"/>
              </a:rPr>
              <a:t>across</a:t>
            </a:r>
            <a:r>
              <a:rPr sz="1100" spc="2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reporting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periods.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Company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uses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information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establish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budgets,</a:t>
            </a:r>
            <a:r>
              <a:rPr sz="1100" spc="6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manage</a:t>
            </a:r>
            <a:r>
              <a:rPr sz="1100" spc="6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  </a:t>
            </a:r>
            <a:r>
              <a:rPr sz="1100" spc="-75" dirty="0">
                <a:latin typeface="Arial"/>
                <a:cs typeface="Arial"/>
              </a:rPr>
              <a:t>Company’s</a:t>
            </a:r>
            <a:r>
              <a:rPr sz="1100" spc="63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business,</a:t>
            </a:r>
            <a:r>
              <a:rPr sz="1100" spc="6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6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set</a:t>
            </a:r>
            <a:r>
              <a:rPr sz="1100" spc="63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incentive</a:t>
            </a:r>
            <a:r>
              <a:rPr sz="1100" spc="6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compensation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arrangements.</a:t>
            </a:r>
            <a:r>
              <a:rPr sz="1100" spc="2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However,</a:t>
            </a:r>
            <a:r>
              <a:rPr sz="1100" spc="2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2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information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is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presented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supplemental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information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purposes</a:t>
            </a:r>
            <a:r>
              <a:rPr sz="1100" spc="-40" dirty="0">
                <a:latin typeface="Arial"/>
                <a:cs typeface="Arial"/>
              </a:rPr>
              <a:t> only,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has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limitations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</a:t>
            </a:r>
            <a:r>
              <a:rPr sz="1100" spc="-45" dirty="0">
                <a:latin typeface="Arial"/>
                <a:cs typeface="Arial"/>
              </a:rPr>
              <a:t> analytical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tool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should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considered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isolation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substitute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information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presented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accordance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IFRS.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For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example,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25" dirty="0">
                <a:latin typeface="Arial"/>
                <a:cs typeface="Arial"/>
              </a:rPr>
              <a:t>EBITDA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excludes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number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expense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items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included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net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loss.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a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result,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positive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adjusted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25" dirty="0">
                <a:latin typeface="Arial"/>
                <a:cs typeface="Arial"/>
              </a:rPr>
              <a:t>EBITDA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may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while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significant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net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loss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persists.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The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Company’s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presentation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adjusted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25" dirty="0">
                <a:latin typeface="Arial"/>
                <a:cs typeface="Arial"/>
              </a:rPr>
              <a:t>EBITDA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is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forward-</a:t>
            </a:r>
            <a:r>
              <a:rPr sz="1100" spc="-45" dirty="0">
                <a:latin typeface="Arial"/>
                <a:cs typeface="Arial"/>
              </a:rPr>
              <a:t>looking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statement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about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Company’s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future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financial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This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measure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includes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adjustments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like</a:t>
            </a:r>
            <a:r>
              <a:rPr sz="1100" spc="54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share-</a:t>
            </a:r>
            <a:r>
              <a:rPr sz="1100" spc="-70" dirty="0">
                <a:latin typeface="Arial"/>
                <a:cs typeface="Arial"/>
              </a:rPr>
              <a:t>based</a:t>
            </a:r>
            <a:r>
              <a:rPr sz="1100" spc="4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compensation,</a:t>
            </a:r>
            <a:r>
              <a:rPr sz="1100" spc="5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debt</a:t>
            </a:r>
            <a:r>
              <a:rPr sz="1100" spc="4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extinguishment</a:t>
            </a:r>
            <a:r>
              <a:rPr sz="1100" spc="51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costs,</a:t>
            </a:r>
            <a:r>
              <a:rPr sz="1100" spc="5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fair-</a:t>
            </a:r>
            <a:r>
              <a:rPr sz="1100" spc="-50" dirty="0">
                <a:latin typeface="Arial"/>
                <a:cs typeface="Arial"/>
              </a:rPr>
              <a:t>value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adjustments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related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contingent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considerations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difficult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predict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future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periods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because</a:t>
            </a:r>
            <a:r>
              <a:rPr sz="1100" spc="-5" dirty="0">
                <a:latin typeface="Arial"/>
                <a:cs typeface="Arial"/>
              </a:rPr>
              <a:t> the </a:t>
            </a:r>
            <a:r>
              <a:rPr sz="1100" spc="-30" dirty="0">
                <a:latin typeface="Arial"/>
                <a:cs typeface="Arial"/>
              </a:rPr>
              <a:t>nature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adjustments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pertain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events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that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have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not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yet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occurred.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Additionally,</a:t>
            </a:r>
            <a:r>
              <a:rPr sz="1100" spc="1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management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does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not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forecast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many</a:t>
            </a:r>
            <a:r>
              <a:rPr sz="1100" spc="4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3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3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excluded</a:t>
            </a:r>
            <a:r>
              <a:rPr sz="1100" spc="3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items</a:t>
            </a:r>
            <a:r>
              <a:rPr sz="1100" spc="3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39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36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use.</a:t>
            </a:r>
            <a:r>
              <a:rPr sz="1100" spc="3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Information</a:t>
            </a:r>
            <a:r>
              <a:rPr sz="1100" spc="3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reconciling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forward-</a:t>
            </a:r>
            <a:r>
              <a:rPr sz="1100" spc="-45" dirty="0">
                <a:latin typeface="Arial"/>
                <a:cs typeface="Arial"/>
              </a:rPr>
              <a:t>looking</a:t>
            </a:r>
            <a:r>
              <a:rPr sz="1100" spc="3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37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measures</a:t>
            </a:r>
            <a:r>
              <a:rPr sz="1100" spc="34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330" dirty="0">
                <a:latin typeface="Arial"/>
                <a:cs typeface="Arial"/>
              </a:rPr>
              <a:t> 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37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measures</a:t>
            </a:r>
            <a:r>
              <a:rPr sz="1100" spc="34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is</a:t>
            </a:r>
            <a:r>
              <a:rPr sz="1100" spc="3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therefore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available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without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unreasonable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effort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is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not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provided.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occurrence,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timing,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amount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any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items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excluded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calculate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non-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65" dirty="0">
                <a:latin typeface="Arial"/>
                <a:cs typeface="Arial"/>
              </a:rPr>
              <a:t>IFRS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could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significantly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impact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Company’s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70" dirty="0">
                <a:latin typeface="Arial"/>
                <a:cs typeface="Arial"/>
              </a:rPr>
              <a:t>IFRS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1240" y="4163"/>
            <a:ext cx="10548620" cy="6537959"/>
            <a:chOff x="1641240" y="4163"/>
            <a:chExt cx="10548620" cy="6537959"/>
          </a:xfrm>
        </p:grpSpPr>
        <p:sp>
          <p:nvSpPr>
            <p:cNvPr id="3" name="object 3"/>
            <p:cNvSpPr/>
            <p:nvPr/>
          </p:nvSpPr>
          <p:spPr>
            <a:xfrm>
              <a:off x="7013285" y="4163"/>
              <a:ext cx="5176520" cy="6135370"/>
            </a:xfrm>
            <a:custGeom>
              <a:avLst/>
              <a:gdLst/>
              <a:ahLst/>
              <a:cxnLst/>
              <a:rect l="l" t="t" r="r" b="b"/>
              <a:pathLst>
                <a:path w="5176520" h="6135370">
                  <a:moveTo>
                    <a:pt x="0" y="0"/>
                  </a:moveTo>
                  <a:lnTo>
                    <a:pt x="51244" y="830"/>
                  </a:lnTo>
                  <a:lnTo>
                    <a:pt x="102073" y="3305"/>
                  </a:lnTo>
                  <a:lnTo>
                    <a:pt x="152460" y="7399"/>
                  </a:lnTo>
                  <a:lnTo>
                    <a:pt x="202380" y="13086"/>
                  </a:lnTo>
                  <a:lnTo>
                    <a:pt x="251808" y="20341"/>
                  </a:lnTo>
                  <a:lnTo>
                    <a:pt x="300717" y="29138"/>
                  </a:lnTo>
                  <a:lnTo>
                    <a:pt x="349084" y="39452"/>
                  </a:lnTo>
                  <a:lnTo>
                    <a:pt x="396881" y="51257"/>
                  </a:lnTo>
                  <a:lnTo>
                    <a:pt x="444084" y="64527"/>
                  </a:lnTo>
                  <a:lnTo>
                    <a:pt x="490667" y="79236"/>
                  </a:lnTo>
                  <a:lnTo>
                    <a:pt x="536604" y="95361"/>
                  </a:lnTo>
                  <a:lnTo>
                    <a:pt x="581871" y="112874"/>
                  </a:lnTo>
                  <a:lnTo>
                    <a:pt x="626441" y="131750"/>
                  </a:lnTo>
                  <a:lnTo>
                    <a:pt x="670289" y="151964"/>
                  </a:lnTo>
                  <a:lnTo>
                    <a:pt x="713390" y="173489"/>
                  </a:lnTo>
                  <a:lnTo>
                    <a:pt x="755718" y="196302"/>
                  </a:lnTo>
                  <a:lnTo>
                    <a:pt x="797247" y="220375"/>
                  </a:lnTo>
                  <a:lnTo>
                    <a:pt x="837952" y="245683"/>
                  </a:lnTo>
                  <a:lnTo>
                    <a:pt x="877808" y="272202"/>
                  </a:lnTo>
                  <a:lnTo>
                    <a:pt x="916789" y="299904"/>
                  </a:lnTo>
                  <a:lnTo>
                    <a:pt x="954869" y="328766"/>
                  </a:lnTo>
                  <a:lnTo>
                    <a:pt x="992024" y="358760"/>
                  </a:lnTo>
                  <a:lnTo>
                    <a:pt x="1028227" y="389862"/>
                  </a:lnTo>
                  <a:lnTo>
                    <a:pt x="1063453" y="422046"/>
                  </a:lnTo>
                  <a:lnTo>
                    <a:pt x="1097677" y="455286"/>
                  </a:lnTo>
                  <a:lnTo>
                    <a:pt x="1130863" y="489548"/>
                  </a:lnTo>
                  <a:lnTo>
                    <a:pt x="1162996" y="524815"/>
                  </a:lnTo>
                  <a:lnTo>
                    <a:pt x="1194049" y="561061"/>
                  </a:lnTo>
                  <a:lnTo>
                    <a:pt x="1223998" y="598262"/>
                  </a:lnTo>
                  <a:lnTo>
                    <a:pt x="1252817" y="636390"/>
                  </a:lnTo>
                  <a:lnTo>
                    <a:pt x="1280479" y="675422"/>
                  </a:lnTo>
                  <a:lnTo>
                    <a:pt x="1306960" y="715330"/>
                  </a:lnTo>
                  <a:lnTo>
                    <a:pt x="1332233" y="756089"/>
                  </a:lnTo>
                  <a:lnTo>
                    <a:pt x="1356274" y="797674"/>
                  </a:lnTo>
                  <a:lnTo>
                    <a:pt x="1379056" y="840059"/>
                  </a:lnTo>
                  <a:lnTo>
                    <a:pt x="1400553" y="883218"/>
                  </a:lnTo>
                  <a:lnTo>
                    <a:pt x="1420742" y="927126"/>
                  </a:lnTo>
                  <a:lnTo>
                    <a:pt x="1439594" y="971757"/>
                  </a:lnTo>
                  <a:lnTo>
                    <a:pt x="1457086" y="1017086"/>
                  </a:lnTo>
                  <a:lnTo>
                    <a:pt x="1473191" y="1063086"/>
                  </a:lnTo>
                  <a:lnTo>
                    <a:pt x="1487884" y="1109732"/>
                  </a:lnTo>
                  <a:lnTo>
                    <a:pt x="1501139" y="1156998"/>
                  </a:lnTo>
                  <a:lnTo>
                    <a:pt x="1512930" y="1204859"/>
                  </a:lnTo>
                  <a:lnTo>
                    <a:pt x="1523233" y="1253289"/>
                  </a:lnTo>
                  <a:lnTo>
                    <a:pt x="1532021" y="1302263"/>
                  </a:lnTo>
                  <a:lnTo>
                    <a:pt x="1539268" y="1351754"/>
                  </a:lnTo>
                  <a:lnTo>
                    <a:pt x="1544950" y="1401738"/>
                  </a:lnTo>
                  <a:lnTo>
                    <a:pt x="1549039" y="1452188"/>
                  </a:lnTo>
                  <a:lnTo>
                    <a:pt x="1551512" y="1503079"/>
                  </a:lnTo>
                  <a:lnTo>
                    <a:pt x="1552342" y="1554385"/>
                  </a:lnTo>
                  <a:lnTo>
                    <a:pt x="1552342" y="3027316"/>
                  </a:lnTo>
                  <a:lnTo>
                    <a:pt x="1553081" y="3075728"/>
                  </a:lnTo>
                  <a:lnTo>
                    <a:pt x="1555283" y="3123772"/>
                  </a:lnTo>
                  <a:lnTo>
                    <a:pt x="1558926" y="3171426"/>
                  </a:lnTo>
                  <a:lnTo>
                    <a:pt x="1563990" y="3218669"/>
                  </a:lnTo>
                  <a:lnTo>
                    <a:pt x="1570452" y="3265479"/>
                  </a:lnTo>
                  <a:lnTo>
                    <a:pt x="1578292" y="3311834"/>
                  </a:lnTo>
                  <a:lnTo>
                    <a:pt x="1587487" y="3357713"/>
                  </a:lnTo>
                  <a:lnTo>
                    <a:pt x="1598016" y="3403094"/>
                  </a:lnTo>
                  <a:lnTo>
                    <a:pt x="1609858" y="3447957"/>
                  </a:lnTo>
                  <a:lnTo>
                    <a:pt x="1622992" y="3492279"/>
                  </a:lnTo>
                  <a:lnTo>
                    <a:pt x="1637395" y="3536039"/>
                  </a:lnTo>
                  <a:lnTo>
                    <a:pt x="1653047" y="3579216"/>
                  </a:lnTo>
                  <a:lnTo>
                    <a:pt x="1669925" y="3621787"/>
                  </a:lnTo>
                  <a:lnTo>
                    <a:pt x="1688009" y="3663732"/>
                  </a:lnTo>
                  <a:lnTo>
                    <a:pt x="1707277" y="3705029"/>
                  </a:lnTo>
                  <a:lnTo>
                    <a:pt x="1727707" y="3745657"/>
                  </a:lnTo>
                  <a:lnTo>
                    <a:pt x="1749279" y="3785593"/>
                  </a:lnTo>
                  <a:lnTo>
                    <a:pt x="1771969" y="3824817"/>
                  </a:lnTo>
                  <a:lnTo>
                    <a:pt x="1795758" y="3863307"/>
                  </a:lnTo>
                  <a:lnTo>
                    <a:pt x="1820624" y="3901042"/>
                  </a:lnTo>
                  <a:lnTo>
                    <a:pt x="1846544" y="3937999"/>
                  </a:lnTo>
                  <a:lnTo>
                    <a:pt x="1873499" y="3974158"/>
                  </a:lnTo>
                  <a:lnTo>
                    <a:pt x="1901465" y="4009497"/>
                  </a:lnTo>
                  <a:lnTo>
                    <a:pt x="1930422" y="4043994"/>
                  </a:lnTo>
                  <a:lnTo>
                    <a:pt x="1960348" y="4077629"/>
                  </a:lnTo>
                  <a:lnTo>
                    <a:pt x="1991222" y="4110378"/>
                  </a:lnTo>
                  <a:lnTo>
                    <a:pt x="2023023" y="4142222"/>
                  </a:lnTo>
                  <a:lnTo>
                    <a:pt x="2055728" y="4173138"/>
                  </a:lnTo>
                  <a:lnTo>
                    <a:pt x="2089316" y="4203105"/>
                  </a:lnTo>
                  <a:lnTo>
                    <a:pt x="2123767" y="4232102"/>
                  </a:lnTo>
                  <a:lnTo>
                    <a:pt x="2159057" y="4260107"/>
                  </a:lnTo>
                  <a:lnTo>
                    <a:pt x="2195167" y="4287098"/>
                  </a:lnTo>
                  <a:lnTo>
                    <a:pt x="2232074" y="4313054"/>
                  </a:lnTo>
                  <a:lnTo>
                    <a:pt x="2269757" y="4337953"/>
                  </a:lnTo>
                  <a:lnTo>
                    <a:pt x="2308194" y="4361775"/>
                  </a:lnTo>
                  <a:lnTo>
                    <a:pt x="2347365" y="4384496"/>
                  </a:lnTo>
                  <a:lnTo>
                    <a:pt x="2387247" y="4406097"/>
                  </a:lnTo>
                  <a:lnTo>
                    <a:pt x="2427819" y="4426555"/>
                  </a:lnTo>
                  <a:lnTo>
                    <a:pt x="2469060" y="4445850"/>
                  </a:lnTo>
                  <a:lnTo>
                    <a:pt x="2510948" y="4463958"/>
                  </a:lnTo>
                  <a:lnTo>
                    <a:pt x="2553461" y="4480860"/>
                  </a:lnTo>
                  <a:lnTo>
                    <a:pt x="2596579" y="4496533"/>
                  </a:lnTo>
                  <a:lnTo>
                    <a:pt x="2640279" y="4510956"/>
                  </a:lnTo>
                  <a:lnTo>
                    <a:pt x="2684541" y="4524107"/>
                  </a:lnTo>
                  <a:lnTo>
                    <a:pt x="2729342" y="4535965"/>
                  </a:lnTo>
                  <a:lnTo>
                    <a:pt x="2774662" y="4546509"/>
                  </a:lnTo>
                  <a:lnTo>
                    <a:pt x="2820479" y="4555717"/>
                  </a:lnTo>
                  <a:lnTo>
                    <a:pt x="2866770" y="4563567"/>
                  </a:lnTo>
                  <a:lnTo>
                    <a:pt x="2913516" y="4570038"/>
                  </a:lnTo>
                  <a:lnTo>
                    <a:pt x="2960694" y="4575108"/>
                  </a:lnTo>
                  <a:lnTo>
                    <a:pt x="3008283" y="4578757"/>
                  </a:lnTo>
                  <a:lnTo>
                    <a:pt x="3056262" y="4580961"/>
                  </a:lnTo>
                  <a:lnTo>
                    <a:pt x="3104609" y="4581701"/>
                  </a:lnTo>
                  <a:lnTo>
                    <a:pt x="3104609" y="4580551"/>
                  </a:lnTo>
                  <a:lnTo>
                    <a:pt x="3623613" y="4580551"/>
                  </a:lnTo>
                  <a:lnTo>
                    <a:pt x="3674858" y="4581381"/>
                  </a:lnTo>
                  <a:lnTo>
                    <a:pt x="3725687" y="4583856"/>
                  </a:lnTo>
                  <a:lnTo>
                    <a:pt x="3776075" y="4587950"/>
                  </a:lnTo>
                  <a:lnTo>
                    <a:pt x="3825996" y="4593638"/>
                  </a:lnTo>
                  <a:lnTo>
                    <a:pt x="3875424" y="4600892"/>
                  </a:lnTo>
                  <a:lnTo>
                    <a:pt x="3924335" y="4609690"/>
                  </a:lnTo>
                  <a:lnTo>
                    <a:pt x="3972702" y="4620003"/>
                  </a:lnTo>
                  <a:lnTo>
                    <a:pt x="4020501" y="4631808"/>
                  </a:lnTo>
                  <a:lnTo>
                    <a:pt x="4067705" y="4645078"/>
                  </a:lnTo>
                  <a:lnTo>
                    <a:pt x="4114289" y="4659788"/>
                  </a:lnTo>
                  <a:lnTo>
                    <a:pt x="4160227" y="4675912"/>
                  </a:lnTo>
                  <a:lnTo>
                    <a:pt x="4205494" y="4693425"/>
                  </a:lnTo>
                  <a:lnTo>
                    <a:pt x="4250065" y="4712301"/>
                  </a:lnTo>
                  <a:lnTo>
                    <a:pt x="4293913" y="4732515"/>
                  </a:lnTo>
                  <a:lnTo>
                    <a:pt x="4337014" y="4754040"/>
                  </a:lnTo>
                  <a:lnTo>
                    <a:pt x="4379341" y="4776853"/>
                  </a:lnTo>
                  <a:lnTo>
                    <a:pt x="4420870" y="4800926"/>
                  </a:lnTo>
                  <a:lnTo>
                    <a:pt x="4461574" y="4826235"/>
                  </a:lnTo>
                  <a:lnTo>
                    <a:pt x="4501428" y="4852753"/>
                  </a:lnTo>
                  <a:lnTo>
                    <a:pt x="4540407" y="4880455"/>
                  </a:lnTo>
                  <a:lnTo>
                    <a:pt x="4578485" y="4909317"/>
                  </a:lnTo>
                  <a:lnTo>
                    <a:pt x="4615636" y="4939311"/>
                  </a:lnTo>
                  <a:lnTo>
                    <a:pt x="4651835" y="4970413"/>
                  </a:lnTo>
                  <a:lnTo>
                    <a:pt x="4687057" y="5002597"/>
                  </a:lnTo>
                  <a:lnTo>
                    <a:pt x="4721275" y="5035837"/>
                  </a:lnTo>
                  <a:lnTo>
                    <a:pt x="4754464" y="5070099"/>
                  </a:lnTo>
                  <a:lnTo>
                    <a:pt x="4786599" y="5105366"/>
                  </a:lnTo>
                  <a:lnTo>
                    <a:pt x="4817655" y="5141612"/>
                  </a:lnTo>
                  <a:lnTo>
                    <a:pt x="4847606" y="5178812"/>
                  </a:lnTo>
                  <a:lnTo>
                    <a:pt x="4876426" y="5216941"/>
                  </a:lnTo>
                  <a:lnTo>
                    <a:pt x="4904090" y="5255972"/>
                  </a:lnTo>
                  <a:lnTo>
                    <a:pt x="4930572" y="5295880"/>
                  </a:lnTo>
                  <a:lnTo>
                    <a:pt x="4955847" y="5336640"/>
                  </a:lnTo>
                  <a:lnTo>
                    <a:pt x="4979888" y="5378225"/>
                  </a:lnTo>
                  <a:lnTo>
                    <a:pt x="5002671" y="5420611"/>
                  </a:lnTo>
                  <a:lnTo>
                    <a:pt x="5024169" y="5463771"/>
                  </a:lnTo>
                  <a:lnTo>
                    <a:pt x="5044358" y="5507679"/>
                  </a:lnTo>
                  <a:lnTo>
                    <a:pt x="5063211" y="5552311"/>
                  </a:lnTo>
                  <a:lnTo>
                    <a:pt x="5080703" y="5597641"/>
                  </a:lnTo>
                  <a:lnTo>
                    <a:pt x="5096809" y="5643643"/>
                  </a:lnTo>
                  <a:lnTo>
                    <a:pt x="5111502" y="5690291"/>
                  </a:lnTo>
                  <a:lnTo>
                    <a:pt x="5124757" y="5737559"/>
                  </a:lnTo>
                  <a:lnTo>
                    <a:pt x="5136548" y="5785423"/>
                  </a:lnTo>
                  <a:lnTo>
                    <a:pt x="5146851" y="5833856"/>
                  </a:lnTo>
                  <a:lnTo>
                    <a:pt x="5155639" y="5882833"/>
                  </a:lnTo>
                  <a:lnTo>
                    <a:pt x="5162886" y="5932328"/>
                  </a:lnTo>
                  <a:lnTo>
                    <a:pt x="5168567" y="5982316"/>
                  </a:lnTo>
                  <a:lnTo>
                    <a:pt x="5172657" y="6032771"/>
                  </a:lnTo>
                  <a:lnTo>
                    <a:pt x="5175130" y="6083667"/>
                  </a:lnTo>
                  <a:lnTo>
                    <a:pt x="5175960" y="6134979"/>
                  </a:lnTo>
                  <a:lnTo>
                    <a:pt x="51759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1133" y="1414205"/>
              <a:ext cx="1419860" cy="1419860"/>
            </a:xfrm>
            <a:custGeom>
              <a:avLst/>
              <a:gdLst/>
              <a:ahLst/>
              <a:cxnLst/>
              <a:rect l="l" t="t" r="r" b="b"/>
              <a:pathLst>
                <a:path w="1419860" h="1419860">
                  <a:moveTo>
                    <a:pt x="0" y="1419275"/>
                  </a:moveTo>
                  <a:lnTo>
                    <a:pt x="896" y="1368369"/>
                  </a:lnTo>
                  <a:lnTo>
                    <a:pt x="3565" y="1317913"/>
                  </a:lnTo>
                  <a:lnTo>
                    <a:pt x="7977" y="1267939"/>
                  </a:lnTo>
                  <a:lnTo>
                    <a:pt x="14101" y="1218476"/>
                  </a:lnTo>
                  <a:lnTo>
                    <a:pt x="21907" y="1169554"/>
                  </a:lnTo>
                  <a:lnTo>
                    <a:pt x="31366" y="1121203"/>
                  </a:lnTo>
                  <a:lnTo>
                    <a:pt x="42447" y="1073453"/>
                  </a:lnTo>
                  <a:lnTo>
                    <a:pt x="55120" y="1026335"/>
                  </a:lnTo>
                  <a:lnTo>
                    <a:pt x="69355" y="979878"/>
                  </a:lnTo>
                  <a:lnTo>
                    <a:pt x="85121" y="934113"/>
                  </a:lnTo>
                  <a:lnTo>
                    <a:pt x="102389" y="889069"/>
                  </a:lnTo>
                  <a:lnTo>
                    <a:pt x="121129" y="844776"/>
                  </a:lnTo>
                  <a:lnTo>
                    <a:pt x="141309" y="801265"/>
                  </a:lnTo>
                  <a:lnTo>
                    <a:pt x="162902" y="758566"/>
                  </a:lnTo>
                  <a:lnTo>
                    <a:pt x="185875" y="716707"/>
                  </a:lnTo>
                  <a:lnTo>
                    <a:pt x="210199" y="675721"/>
                  </a:lnTo>
                  <a:lnTo>
                    <a:pt x="235844" y="635636"/>
                  </a:lnTo>
                  <a:lnTo>
                    <a:pt x="262780" y="596482"/>
                  </a:lnTo>
                  <a:lnTo>
                    <a:pt x="290977" y="558291"/>
                  </a:lnTo>
                  <a:lnTo>
                    <a:pt x="320404" y="521090"/>
                  </a:lnTo>
                  <a:lnTo>
                    <a:pt x="351032" y="484912"/>
                  </a:lnTo>
                  <a:lnTo>
                    <a:pt x="382829" y="449785"/>
                  </a:lnTo>
                  <a:lnTo>
                    <a:pt x="415767" y="415740"/>
                  </a:lnTo>
                  <a:lnTo>
                    <a:pt x="449811" y="382796"/>
                  </a:lnTo>
                  <a:lnTo>
                    <a:pt x="484937" y="350993"/>
                  </a:lnTo>
                  <a:lnTo>
                    <a:pt x="521114" y="320361"/>
                  </a:lnTo>
                  <a:lnTo>
                    <a:pt x="558313" y="290931"/>
                  </a:lnTo>
                  <a:lnTo>
                    <a:pt x="596503" y="262733"/>
                  </a:lnTo>
                  <a:lnTo>
                    <a:pt x="635655" y="235797"/>
                  </a:lnTo>
                  <a:lnTo>
                    <a:pt x="675739" y="210153"/>
                  </a:lnTo>
                  <a:lnTo>
                    <a:pt x="716723" y="185830"/>
                  </a:lnTo>
                  <a:lnTo>
                    <a:pt x="758580" y="162858"/>
                  </a:lnTo>
                  <a:lnTo>
                    <a:pt x="801277" y="141269"/>
                  </a:lnTo>
                  <a:lnTo>
                    <a:pt x="844786" y="121091"/>
                  </a:lnTo>
                  <a:lnTo>
                    <a:pt x="889076" y="102356"/>
                  </a:lnTo>
                  <a:lnTo>
                    <a:pt x="934117" y="85091"/>
                  </a:lnTo>
                  <a:lnTo>
                    <a:pt x="979880" y="69329"/>
                  </a:lnTo>
                  <a:lnTo>
                    <a:pt x="1026333" y="55099"/>
                  </a:lnTo>
                  <a:lnTo>
                    <a:pt x="1073448" y="42430"/>
                  </a:lnTo>
                  <a:lnTo>
                    <a:pt x="1121194" y="31353"/>
                  </a:lnTo>
                  <a:lnTo>
                    <a:pt x="1169540" y="21898"/>
                  </a:lnTo>
                  <a:lnTo>
                    <a:pt x="1218458" y="14094"/>
                  </a:lnTo>
                  <a:lnTo>
                    <a:pt x="1267916" y="7973"/>
                  </a:lnTo>
                  <a:lnTo>
                    <a:pt x="1317885" y="3563"/>
                  </a:lnTo>
                  <a:lnTo>
                    <a:pt x="1368335" y="895"/>
                  </a:lnTo>
                  <a:lnTo>
                    <a:pt x="1419236" y="0"/>
                  </a:lnTo>
                  <a:lnTo>
                    <a:pt x="0" y="0"/>
                  </a:lnTo>
                  <a:lnTo>
                    <a:pt x="0" y="1419275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mdxhealth</a:t>
            </a:r>
            <a:r>
              <a:rPr sz="2750" spc="195" dirty="0"/>
              <a:t> </a:t>
            </a:r>
            <a:r>
              <a:rPr sz="2750" dirty="0"/>
              <a:t>fundamentals</a:t>
            </a:r>
            <a:r>
              <a:rPr sz="2750" spc="195" dirty="0"/>
              <a:t> </a:t>
            </a:r>
            <a:r>
              <a:rPr sz="2750" dirty="0"/>
              <a:t>for</a:t>
            </a:r>
            <a:r>
              <a:rPr sz="2750" spc="215" dirty="0"/>
              <a:t> </a:t>
            </a:r>
            <a:r>
              <a:rPr sz="2750" spc="-10" dirty="0"/>
              <a:t>growth</a:t>
            </a:r>
            <a:endParaRPr sz="2750"/>
          </a:p>
        </p:txBody>
      </p:sp>
      <p:grpSp>
        <p:nvGrpSpPr>
          <p:cNvPr id="6" name="object 6"/>
          <p:cNvGrpSpPr/>
          <p:nvPr/>
        </p:nvGrpSpPr>
        <p:grpSpPr>
          <a:xfrm>
            <a:off x="219075" y="857250"/>
            <a:ext cx="6267450" cy="3209925"/>
            <a:chOff x="219075" y="857250"/>
            <a:chExt cx="6267450" cy="3209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" y="857250"/>
              <a:ext cx="6267450" cy="32099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0550" y="1228725"/>
              <a:ext cx="5362575" cy="2305050"/>
            </a:xfrm>
            <a:custGeom>
              <a:avLst/>
              <a:gdLst/>
              <a:ahLst/>
              <a:cxnLst/>
              <a:rect l="l" t="t" r="r" b="b"/>
              <a:pathLst>
                <a:path w="5362575" h="2305050">
                  <a:moveTo>
                    <a:pt x="5104765" y="0"/>
                  </a:moveTo>
                  <a:lnTo>
                    <a:pt x="257860" y="0"/>
                  </a:lnTo>
                  <a:lnTo>
                    <a:pt x="211511" y="4154"/>
                  </a:lnTo>
                  <a:lnTo>
                    <a:pt x="167887" y="16131"/>
                  </a:lnTo>
                  <a:lnTo>
                    <a:pt x="127716" y="35202"/>
                  </a:lnTo>
                  <a:lnTo>
                    <a:pt x="91727" y="60639"/>
                  </a:lnTo>
                  <a:lnTo>
                    <a:pt x="60648" y="91713"/>
                  </a:lnTo>
                  <a:lnTo>
                    <a:pt x="35207" y="127696"/>
                  </a:lnTo>
                  <a:lnTo>
                    <a:pt x="16133" y="167858"/>
                  </a:lnTo>
                  <a:lnTo>
                    <a:pt x="4154" y="211472"/>
                  </a:lnTo>
                  <a:lnTo>
                    <a:pt x="0" y="257810"/>
                  </a:lnTo>
                  <a:lnTo>
                    <a:pt x="0" y="2047239"/>
                  </a:lnTo>
                  <a:lnTo>
                    <a:pt x="4154" y="2093577"/>
                  </a:lnTo>
                  <a:lnTo>
                    <a:pt x="16133" y="2137191"/>
                  </a:lnTo>
                  <a:lnTo>
                    <a:pt x="35207" y="2177353"/>
                  </a:lnTo>
                  <a:lnTo>
                    <a:pt x="60648" y="2213336"/>
                  </a:lnTo>
                  <a:lnTo>
                    <a:pt x="91727" y="2244410"/>
                  </a:lnTo>
                  <a:lnTo>
                    <a:pt x="127716" y="2269847"/>
                  </a:lnTo>
                  <a:lnTo>
                    <a:pt x="167887" y="2288918"/>
                  </a:lnTo>
                  <a:lnTo>
                    <a:pt x="211511" y="2300895"/>
                  </a:lnTo>
                  <a:lnTo>
                    <a:pt x="257860" y="2305050"/>
                  </a:lnTo>
                  <a:lnTo>
                    <a:pt x="5104765" y="2305050"/>
                  </a:lnTo>
                  <a:lnTo>
                    <a:pt x="5151102" y="2300895"/>
                  </a:lnTo>
                  <a:lnTo>
                    <a:pt x="5194716" y="2288918"/>
                  </a:lnTo>
                  <a:lnTo>
                    <a:pt x="5234878" y="2269847"/>
                  </a:lnTo>
                  <a:lnTo>
                    <a:pt x="5270861" y="2244410"/>
                  </a:lnTo>
                  <a:lnTo>
                    <a:pt x="5301935" y="2213336"/>
                  </a:lnTo>
                  <a:lnTo>
                    <a:pt x="5327372" y="2177353"/>
                  </a:lnTo>
                  <a:lnTo>
                    <a:pt x="5346443" y="2137191"/>
                  </a:lnTo>
                  <a:lnTo>
                    <a:pt x="5358420" y="2093577"/>
                  </a:lnTo>
                  <a:lnTo>
                    <a:pt x="5362575" y="2047239"/>
                  </a:lnTo>
                  <a:lnTo>
                    <a:pt x="5362575" y="257810"/>
                  </a:lnTo>
                  <a:lnTo>
                    <a:pt x="5358420" y="211472"/>
                  </a:lnTo>
                  <a:lnTo>
                    <a:pt x="5346443" y="167858"/>
                  </a:lnTo>
                  <a:lnTo>
                    <a:pt x="5327372" y="127696"/>
                  </a:lnTo>
                  <a:lnTo>
                    <a:pt x="5301935" y="91713"/>
                  </a:lnTo>
                  <a:lnTo>
                    <a:pt x="5270861" y="60639"/>
                  </a:lnTo>
                  <a:lnTo>
                    <a:pt x="5234878" y="35202"/>
                  </a:lnTo>
                  <a:lnTo>
                    <a:pt x="5194716" y="16131"/>
                  </a:lnTo>
                  <a:lnTo>
                    <a:pt x="5151102" y="4154"/>
                  </a:lnTo>
                  <a:lnTo>
                    <a:pt x="5104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5192" y="2099627"/>
            <a:ext cx="3941445" cy="7981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5"/>
              </a:spcBef>
              <a:buChar char="•"/>
              <a:tabLst>
                <a:tab pos="195580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Compelling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comprehensive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menu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endParaRPr sz="1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90"/>
              </a:spcBef>
              <a:buChar char="•"/>
              <a:tabLst>
                <a:tab pos="195580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Robust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clinical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5"/>
              </a:spcBef>
              <a:buChar char="•"/>
              <a:tabLst>
                <a:tab pos="195580" algn="l"/>
              </a:tabLst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Established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reimbursement</a:t>
            </a:r>
            <a:r>
              <a:rPr sz="12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guidelines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inclusion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9075" y="1476375"/>
            <a:ext cx="6267450" cy="5201285"/>
            <a:chOff x="219075" y="1476375"/>
            <a:chExt cx="6267450" cy="5201285"/>
          </a:xfrm>
        </p:grpSpPr>
        <p:sp>
          <p:nvSpPr>
            <p:cNvPr id="11" name="object 11"/>
            <p:cNvSpPr/>
            <p:nvPr/>
          </p:nvSpPr>
          <p:spPr>
            <a:xfrm>
              <a:off x="800100" y="1476375"/>
              <a:ext cx="523875" cy="533400"/>
            </a:xfrm>
            <a:custGeom>
              <a:avLst/>
              <a:gdLst/>
              <a:ahLst/>
              <a:cxnLst/>
              <a:rect l="l" t="t" r="r" b="b"/>
              <a:pathLst>
                <a:path w="523875" h="533400">
                  <a:moveTo>
                    <a:pt x="261937" y="0"/>
                  </a:moveTo>
                  <a:lnTo>
                    <a:pt x="214853" y="4296"/>
                  </a:lnTo>
                  <a:lnTo>
                    <a:pt x="170538" y="16682"/>
                  </a:lnTo>
                  <a:lnTo>
                    <a:pt x="129731" y="36406"/>
                  </a:lnTo>
                  <a:lnTo>
                    <a:pt x="93173" y="62716"/>
                  </a:lnTo>
                  <a:lnTo>
                    <a:pt x="61603" y="94858"/>
                  </a:lnTo>
                  <a:lnTo>
                    <a:pt x="35761" y="132080"/>
                  </a:lnTo>
                  <a:lnTo>
                    <a:pt x="16387" y="173629"/>
                  </a:lnTo>
                  <a:lnTo>
                    <a:pt x="4220" y="218753"/>
                  </a:lnTo>
                  <a:lnTo>
                    <a:pt x="0" y="266700"/>
                  </a:lnTo>
                  <a:lnTo>
                    <a:pt x="4220" y="314646"/>
                  </a:lnTo>
                  <a:lnTo>
                    <a:pt x="16387" y="359770"/>
                  </a:lnTo>
                  <a:lnTo>
                    <a:pt x="35761" y="401320"/>
                  </a:lnTo>
                  <a:lnTo>
                    <a:pt x="61603" y="438541"/>
                  </a:lnTo>
                  <a:lnTo>
                    <a:pt x="93173" y="470683"/>
                  </a:lnTo>
                  <a:lnTo>
                    <a:pt x="129731" y="496993"/>
                  </a:lnTo>
                  <a:lnTo>
                    <a:pt x="170538" y="516717"/>
                  </a:lnTo>
                  <a:lnTo>
                    <a:pt x="214853" y="529103"/>
                  </a:lnTo>
                  <a:lnTo>
                    <a:pt x="261937" y="533400"/>
                  </a:lnTo>
                  <a:lnTo>
                    <a:pt x="309021" y="529103"/>
                  </a:lnTo>
                  <a:lnTo>
                    <a:pt x="353336" y="516717"/>
                  </a:lnTo>
                  <a:lnTo>
                    <a:pt x="394143" y="496993"/>
                  </a:lnTo>
                  <a:lnTo>
                    <a:pt x="430701" y="470683"/>
                  </a:lnTo>
                  <a:lnTo>
                    <a:pt x="462271" y="438541"/>
                  </a:lnTo>
                  <a:lnTo>
                    <a:pt x="488113" y="401319"/>
                  </a:lnTo>
                  <a:lnTo>
                    <a:pt x="507487" y="359770"/>
                  </a:lnTo>
                  <a:lnTo>
                    <a:pt x="519654" y="314646"/>
                  </a:lnTo>
                  <a:lnTo>
                    <a:pt x="523875" y="266700"/>
                  </a:lnTo>
                  <a:lnTo>
                    <a:pt x="519654" y="218753"/>
                  </a:lnTo>
                  <a:lnTo>
                    <a:pt x="507487" y="173629"/>
                  </a:lnTo>
                  <a:lnTo>
                    <a:pt x="488113" y="132079"/>
                  </a:lnTo>
                  <a:lnTo>
                    <a:pt x="462271" y="94858"/>
                  </a:lnTo>
                  <a:lnTo>
                    <a:pt x="430701" y="62716"/>
                  </a:lnTo>
                  <a:lnTo>
                    <a:pt x="394143" y="36406"/>
                  </a:lnTo>
                  <a:lnTo>
                    <a:pt x="353336" y="16682"/>
                  </a:lnTo>
                  <a:lnTo>
                    <a:pt x="309021" y="4296"/>
                  </a:lnTo>
                  <a:lnTo>
                    <a:pt x="261937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2919" y="1608462"/>
              <a:ext cx="278765" cy="269875"/>
            </a:xfrm>
            <a:custGeom>
              <a:avLst/>
              <a:gdLst/>
              <a:ahLst/>
              <a:cxnLst/>
              <a:rect l="l" t="t" r="r" b="b"/>
              <a:pathLst>
                <a:path w="278765" h="269875">
                  <a:moveTo>
                    <a:pt x="21229" y="178912"/>
                  </a:moveTo>
                  <a:lnTo>
                    <a:pt x="10029" y="183928"/>
                  </a:lnTo>
                  <a:lnTo>
                    <a:pt x="2507" y="190434"/>
                  </a:lnTo>
                  <a:lnTo>
                    <a:pt x="0" y="199367"/>
                  </a:lnTo>
                  <a:lnTo>
                    <a:pt x="2507" y="208301"/>
                  </a:lnTo>
                  <a:lnTo>
                    <a:pt x="10029" y="214809"/>
                  </a:lnTo>
                  <a:lnTo>
                    <a:pt x="125479" y="266493"/>
                  </a:lnTo>
                  <a:lnTo>
                    <a:pt x="132281" y="268706"/>
                  </a:lnTo>
                  <a:lnTo>
                    <a:pt x="139323" y="269443"/>
                  </a:lnTo>
                  <a:lnTo>
                    <a:pt x="146365" y="268706"/>
                  </a:lnTo>
                  <a:lnTo>
                    <a:pt x="153167" y="266493"/>
                  </a:lnTo>
                  <a:lnTo>
                    <a:pt x="268616" y="214809"/>
                  </a:lnTo>
                  <a:lnTo>
                    <a:pt x="276138" y="208301"/>
                  </a:lnTo>
                  <a:lnTo>
                    <a:pt x="278645" y="199367"/>
                  </a:lnTo>
                  <a:lnTo>
                    <a:pt x="276138" y="190434"/>
                  </a:lnTo>
                  <a:lnTo>
                    <a:pt x="268616" y="183928"/>
                  </a:lnTo>
                  <a:lnTo>
                    <a:pt x="257420" y="178912"/>
                  </a:lnTo>
                </a:path>
                <a:path w="278765" h="269875">
                  <a:moveTo>
                    <a:pt x="21228" y="114240"/>
                  </a:moveTo>
                  <a:lnTo>
                    <a:pt x="10029" y="119255"/>
                  </a:lnTo>
                  <a:lnTo>
                    <a:pt x="2507" y="125761"/>
                  </a:lnTo>
                  <a:lnTo>
                    <a:pt x="0" y="134694"/>
                  </a:lnTo>
                  <a:lnTo>
                    <a:pt x="2507" y="143627"/>
                  </a:lnTo>
                  <a:lnTo>
                    <a:pt x="10029" y="150133"/>
                  </a:lnTo>
                  <a:lnTo>
                    <a:pt x="125479" y="201820"/>
                  </a:lnTo>
                  <a:lnTo>
                    <a:pt x="132281" y="204033"/>
                  </a:lnTo>
                  <a:lnTo>
                    <a:pt x="139323" y="204771"/>
                  </a:lnTo>
                  <a:lnTo>
                    <a:pt x="146365" y="204033"/>
                  </a:lnTo>
                  <a:lnTo>
                    <a:pt x="153167" y="201820"/>
                  </a:lnTo>
                  <a:lnTo>
                    <a:pt x="268616" y="150133"/>
                  </a:lnTo>
                  <a:lnTo>
                    <a:pt x="276138" y="143627"/>
                  </a:lnTo>
                  <a:lnTo>
                    <a:pt x="278645" y="134694"/>
                  </a:lnTo>
                  <a:lnTo>
                    <a:pt x="276138" y="125761"/>
                  </a:lnTo>
                  <a:lnTo>
                    <a:pt x="268616" y="119255"/>
                  </a:lnTo>
                  <a:lnTo>
                    <a:pt x="257420" y="114240"/>
                  </a:lnTo>
                </a:path>
                <a:path w="278765" h="269875">
                  <a:moveTo>
                    <a:pt x="268564" y="85460"/>
                  </a:moveTo>
                  <a:lnTo>
                    <a:pt x="153115" y="137148"/>
                  </a:lnTo>
                  <a:lnTo>
                    <a:pt x="146311" y="139359"/>
                  </a:lnTo>
                  <a:lnTo>
                    <a:pt x="139261" y="140096"/>
                  </a:lnTo>
                  <a:lnTo>
                    <a:pt x="132201" y="139359"/>
                  </a:lnTo>
                  <a:lnTo>
                    <a:pt x="125368" y="137148"/>
                  </a:lnTo>
                  <a:lnTo>
                    <a:pt x="10029" y="85460"/>
                  </a:lnTo>
                  <a:lnTo>
                    <a:pt x="2507" y="78954"/>
                  </a:lnTo>
                  <a:lnTo>
                    <a:pt x="0" y="70022"/>
                  </a:lnTo>
                  <a:lnTo>
                    <a:pt x="2507" y="61089"/>
                  </a:lnTo>
                  <a:lnTo>
                    <a:pt x="10029" y="54583"/>
                  </a:lnTo>
                  <a:lnTo>
                    <a:pt x="125420" y="2953"/>
                  </a:lnTo>
                  <a:lnTo>
                    <a:pt x="132224" y="738"/>
                  </a:lnTo>
                  <a:lnTo>
                    <a:pt x="139274" y="0"/>
                  </a:lnTo>
                  <a:lnTo>
                    <a:pt x="146334" y="738"/>
                  </a:lnTo>
                  <a:lnTo>
                    <a:pt x="153167" y="2953"/>
                  </a:lnTo>
                  <a:lnTo>
                    <a:pt x="268616" y="54633"/>
                  </a:lnTo>
                  <a:lnTo>
                    <a:pt x="276138" y="61143"/>
                  </a:lnTo>
                  <a:lnTo>
                    <a:pt x="278645" y="70076"/>
                  </a:lnTo>
                  <a:lnTo>
                    <a:pt x="276138" y="79009"/>
                  </a:lnTo>
                  <a:lnTo>
                    <a:pt x="268616" y="85518"/>
                  </a:lnTo>
                  <a:close/>
                </a:path>
              </a:pathLst>
            </a:custGeom>
            <a:ln w="146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3457600"/>
              <a:ext cx="6267450" cy="32194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0550" y="3829050"/>
              <a:ext cx="5362575" cy="2314575"/>
            </a:xfrm>
            <a:custGeom>
              <a:avLst/>
              <a:gdLst/>
              <a:ahLst/>
              <a:cxnLst/>
              <a:rect l="l" t="t" r="r" b="b"/>
              <a:pathLst>
                <a:path w="5362575" h="2314575">
                  <a:moveTo>
                    <a:pt x="5103622" y="0"/>
                  </a:moveTo>
                  <a:lnTo>
                    <a:pt x="258927" y="0"/>
                  </a:lnTo>
                  <a:lnTo>
                    <a:pt x="212384" y="4172"/>
                  </a:lnTo>
                  <a:lnTo>
                    <a:pt x="168579" y="16202"/>
                  </a:lnTo>
                  <a:lnTo>
                    <a:pt x="128241" y="35357"/>
                  </a:lnTo>
                  <a:lnTo>
                    <a:pt x="92103" y="60907"/>
                  </a:lnTo>
                  <a:lnTo>
                    <a:pt x="60896" y="92118"/>
                  </a:lnTo>
                  <a:lnTo>
                    <a:pt x="35351" y="128260"/>
                  </a:lnTo>
                  <a:lnTo>
                    <a:pt x="16199" y="168601"/>
                  </a:lnTo>
                  <a:lnTo>
                    <a:pt x="4171" y="212409"/>
                  </a:lnTo>
                  <a:lnTo>
                    <a:pt x="0" y="258952"/>
                  </a:lnTo>
                  <a:lnTo>
                    <a:pt x="0" y="2055647"/>
                  </a:lnTo>
                  <a:lnTo>
                    <a:pt x="4171" y="2102190"/>
                  </a:lnTo>
                  <a:lnTo>
                    <a:pt x="16199" y="2145995"/>
                  </a:lnTo>
                  <a:lnTo>
                    <a:pt x="35351" y="2186333"/>
                  </a:lnTo>
                  <a:lnTo>
                    <a:pt x="60896" y="2222471"/>
                  </a:lnTo>
                  <a:lnTo>
                    <a:pt x="92103" y="2253678"/>
                  </a:lnTo>
                  <a:lnTo>
                    <a:pt x="128241" y="2279223"/>
                  </a:lnTo>
                  <a:lnTo>
                    <a:pt x="168579" y="2298375"/>
                  </a:lnTo>
                  <a:lnTo>
                    <a:pt x="212384" y="2310403"/>
                  </a:lnTo>
                  <a:lnTo>
                    <a:pt x="258927" y="2314575"/>
                  </a:lnTo>
                  <a:lnTo>
                    <a:pt x="5103622" y="2314575"/>
                  </a:lnTo>
                  <a:lnTo>
                    <a:pt x="5150165" y="2310403"/>
                  </a:lnTo>
                  <a:lnTo>
                    <a:pt x="5193973" y="2298375"/>
                  </a:lnTo>
                  <a:lnTo>
                    <a:pt x="5234314" y="2279223"/>
                  </a:lnTo>
                  <a:lnTo>
                    <a:pt x="5270456" y="2253678"/>
                  </a:lnTo>
                  <a:lnTo>
                    <a:pt x="5301667" y="2222471"/>
                  </a:lnTo>
                  <a:lnTo>
                    <a:pt x="5327217" y="2186333"/>
                  </a:lnTo>
                  <a:lnTo>
                    <a:pt x="5346372" y="2145995"/>
                  </a:lnTo>
                  <a:lnTo>
                    <a:pt x="5358402" y="2102190"/>
                  </a:lnTo>
                  <a:lnTo>
                    <a:pt x="5362575" y="2055647"/>
                  </a:lnTo>
                  <a:lnTo>
                    <a:pt x="5362575" y="258952"/>
                  </a:lnTo>
                  <a:lnTo>
                    <a:pt x="5358402" y="212409"/>
                  </a:lnTo>
                  <a:lnTo>
                    <a:pt x="5346372" y="168601"/>
                  </a:lnTo>
                  <a:lnTo>
                    <a:pt x="5327217" y="128260"/>
                  </a:lnTo>
                  <a:lnTo>
                    <a:pt x="5301667" y="92118"/>
                  </a:lnTo>
                  <a:lnTo>
                    <a:pt x="5270456" y="60907"/>
                  </a:lnTo>
                  <a:lnTo>
                    <a:pt x="5234314" y="35357"/>
                  </a:lnTo>
                  <a:lnTo>
                    <a:pt x="5193973" y="16202"/>
                  </a:lnTo>
                  <a:lnTo>
                    <a:pt x="5150165" y="4172"/>
                  </a:lnTo>
                  <a:lnTo>
                    <a:pt x="510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0283" y="1574228"/>
            <a:ext cx="2489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Fundamentals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800" b="1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76877"/>
                </a:solidFill>
                <a:latin typeface="Arial"/>
                <a:cs typeface="Arial"/>
              </a:rPr>
              <a:t>place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5510" y="4704178"/>
            <a:ext cx="3623945" cy="7988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690"/>
              </a:spcBef>
              <a:buChar char="•"/>
              <a:tabLst>
                <a:tab pos="194945" algn="l"/>
              </a:tabLst>
            </a:pP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World-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class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CLIA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certified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multi-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state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lab</a:t>
            </a:r>
            <a:r>
              <a:rPr sz="12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90"/>
              </a:spcBef>
              <a:buChar char="•"/>
              <a:tabLst>
                <a:tab pos="194945" algn="l"/>
              </a:tabLst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Experienced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expanded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channel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into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90"/>
              </a:spcBef>
              <a:buChar char="•"/>
              <a:tabLst>
                <a:tab pos="194945" algn="l"/>
              </a:tabLst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Urinary</a:t>
            </a:r>
            <a:r>
              <a:rPr sz="1200" spc="-10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Tract</a:t>
            </a:r>
            <a:r>
              <a:rPr sz="12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Infection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opportunity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validated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0100" y="857250"/>
            <a:ext cx="11334750" cy="3743325"/>
            <a:chOff x="800100" y="857250"/>
            <a:chExt cx="11334750" cy="3743325"/>
          </a:xfrm>
        </p:grpSpPr>
        <p:sp>
          <p:nvSpPr>
            <p:cNvPr id="18" name="object 18"/>
            <p:cNvSpPr/>
            <p:nvPr/>
          </p:nvSpPr>
          <p:spPr>
            <a:xfrm>
              <a:off x="800100" y="4067175"/>
              <a:ext cx="523875" cy="533400"/>
            </a:xfrm>
            <a:custGeom>
              <a:avLst/>
              <a:gdLst/>
              <a:ahLst/>
              <a:cxnLst/>
              <a:rect l="l" t="t" r="r" b="b"/>
              <a:pathLst>
                <a:path w="523875" h="533400">
                  <a:moveTo>
                    <a:pt x="261937" y="0"/>
                  </a:moveTo>
                  <a:lnTo>
                    <a:pt x="214853" y="4296"/>
                  </a:lnTo>
                  <a:lnTo>
                    <a:pt x="170538" y="16682"/>
                  </a:lnTo>
                  <a:lnTo>
                    <a:pt x="129731" y="36406"/>
                  </a:lnTo>
                  <a:lnTo>
                    <a:pt x="93173" y="62716"/>
                  </a:lnTo>
                  <a:lnTo>
                    <a:pt x="61603" y="94858"/>
                  </a:lnTo>
                  <a:lnTo>
                    <a:pt x="35761" y="132080"/>
                  </a:lnTo>
                  <a:lnTo>
                    <a:pt x="16387" y="173629"/>
                  </a:lnTo>
                  <a:lnTo>
                    <a:pt x="4220" y="218753"/>
                  </a:lnTo>
                  <a:lnTo>
                    <a:pt x="0" y="266700"/>
                  </a:lnTo>
                  <a:lnTo>
                    <a:pt x="4220" y="314646"/>
                  </a:lnTo>
                  <a:lnTo>
                    <a:pt x="16387" y="359770"/>
                  </a:lnTo>
                  <a:lnTo>
                    <a:pt x="35761" y="401319"/>
                  </a:lnTo>
                  <a:lnTo>
                    <a:pt x="61603" y="438541"/>
                  </a:lnTo>
                  <a:lnTo>
                    <a:pt x="93173" y="470683"/>
                  </a:lnTo>
                  <a:lnTo>
                    <a:pt x="129731" y="496993"/>
                  </a:lnTo>
                  <a:lnTo>
                    <a:pt x="170538" y="516717"/>
                  </a:lnTo>
                  <a:lnTo>
                    <a:pt x="214853" y="529103"/>
                  </a:lnTo>
                  <a:lnTo>
                    <a:pt x="261937" y="533400"/>
                  </a:lnTo>
                  <a:lnTo>
                    <a:pt x="309021" y="529103"/>
                  </a:lnTo>
                  <a:lnTo>
                    <a:pt x="353336" y="516717"/>
                  </a:lnTo>
                  <a:lnTo>
                    <a:pt x="394143" y="496993"/>
                  </a:lnTo>
                  <a:lnTo>
                    <a:pt x="430701" y="470683"/>
                  </a:lnTo>
                  <a:lnTo>
                    <a:pt x="462271" y="438541"/>
                  </a:lnTo>
                  <a:lnTo>
                    <a:pt x="488113" y="401319"/>
                  </a:lnTo>
                  <a:lnTo>
                    <a:pt x="507487" y="359770"/>
                  </a:lnTo>
                  <a:lnTo>
                    <a:pt x="519654" y="314646"/>
                  </a:lnTo>
                  <a:lnTo>
                    <a:pt x="523875" y="266700"/>
                  </a:lnTo>
                  <a:lnTo>
                    <a:pt x="519654" y="218753"/>
                  </a:lnTo>
                  <a:lnTo>
                    <a:pt x="507487" y="173629"/>
                  </a:lnTo>
                  <a:lnTo>
                    <a:pt x="488113" y="132080"/>
                  </a:lnTo>
                  <a:lnTo>
                    <a:pt x="462271" y="94858"/>
                  </a:lnTo>
                  <a:lnTo>
                    <a:pt x="430701" y="62716"/>
                  </a:lnTo>
                  <a:lnTo>
                    <a:pt x="394143" y="36406"/>
                  </a:lnTo>
                  <a:lnTo>
                    <a:pt x="353336" y="16682"/>
                  </a:lnTo>
                  <a:lnTo>
                    <a:pt x="309021" y="4296"/>
                  </a:lnTo>
                  <a:lnTo>
                    <a:pt x="261937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087" y="4242558"/>
              <a:ext cx="228588" cy="2346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4968" y="4172322"/>
              <a:ext cx="314960" cy="323850"/>
            </a:xfrm>
            <a:custGeom>
              <a:avLst/>
              <a:gdLst/>
              <a:ahLst/>
              <a:cxnLst/>
              <a:rect l="l" t="t" r="r" b="b"/>
              <a:pathLst>
                <a:path w="314959" h="323850">
                  <a:moveTo>
                    <a:pt x="277797" y="217040"/>
                  </a:moveTo>
                  <a:lnTo>
                    <a:pt x="286537" y="189688"/>
                  </a:lnTo>
                  <a:lnTo>
                    <a:pt x="288994" y="187618"/>
                  </a:lnTo>
                  <a:lnTo>
                    <a:pt x="291946" y="187618"/>
                  </a:lnTo>
                  <a:lnTo>
                    <a:pt x="306985" y="187618"/>
                  </a:lnTo>
                  <a:lnTo>
                    <a:pt x="310131" y="187618"/>
                  </a:lnTo>
                  <a:lnTo>
                    <a:pt x="312899" y="185221"/>
                  </a:lnTo>
                  <a:lnTo>
                    <a:pt x="313276" y="182057"/>
                  </a:lnTo>
                  <a:lnTo>
                    <a:pt x="314090" y="175391"/>
                  </a:lnTo>
                  <a:lnTo>
                    <a:pt x="314534" y="168665"/>
                  </a:lnTo>
                  <a:lnTo>
                    <a:pt x="314534" y="161749"/>
                  </a:lnTo>
                  <a:lnTo>
                    <a:pt x="314534" y="154825"/>
                  </a:lnTo>
                  <a:lnTo>
                    <a:pt x="314090" y="148099"/>
                  </a:lnTo>
                  <a:lnTo>
                    <a:pt x="313276" y="141442"/>
                  </a:lnTo>
                  <a:lnTo>
                    <a:pt x="312899" y="138209"/>
                  </a:lnTo>
                  <a:lnTo>
                    <a:pt x="310131" y="135881"/>
                  </a:lnTo>
                  <a:lnTo>
                    <a:pt x="306985" y="135881"/>
                  </a:lnTo>
                  <a:lnTo>
                    <a:pt x="291946" y="135881"/>
                  </a:lnTo>
                  <a:lnTo>
                    <a:pt x="288994" y="135881"/>
                  </a:lnTo>
                  <a:lnTo>
                    <a:pt x="286536" y="133742"/>
                  </a:lnTo>
                  <a:lnTo>
                    <a:pt x="285849" y="130836"/>
                  </a:lnTo>
                  <a:lnTo>
                    <a:pt x="282870" y="119857"/>
                  </a:lnTo>
                  <a:lnTo>
                    <a:pt x="279053" y="109259"/>
                  </a:lnTo>
                  <a:lnTo>
                    <a:pt x="274434" y="99085"/>
                  </a:lnTo>
                  <a:lnTo>
                    <a:pt x="269048" y="89377"/>
                  </a:lnTo>
                  <a:lnTo>
                    <a:pt x="267732" y="87247"/>
                  </a:lnTo>
                  <a:lnTo>
                    <a:pt x="267983" y="84531"/>
                  </a:lnTo>
                  <a:lnTo>
                    <a:pt x="269745" y="82720"/>
                  </a:lnTo>
                  <a:lnTo>
                    <a:pt x="281571" y="70561"/>
                  </a:lnTo>
                  <a:lnTo>
                    <a:pt x="283391" y="68682"/>
                  </a:lnTo>
                  <a:lnTo>
                    <a:pt x="283643" y="65646"/>
                  </a:lnTo>
                  <a:lnTo>
                    <a:pt x="282074" y="63508"/>
                  </a:lnTo>
                  <a:lnTo>
                    <a:pt x="252886" y="33500"/>
                  </a:lnTo>
                  <a:lnTo>
                    <a:pt x="250806" y="31887"/>
                  </a:lnTo>
                  <a:lnTo>
                    <a:pt x="247853" y="32146"/>
                  </a:lnTo>
                  <a:lnTo>
                    <a:pt x="246025" y="34017"/>
                  </a:lnTo>
                  <a:lnTo>
                    <a:pt x="234198" y="46176"/>
                  </a:lnTo>
                  <a:lnTo>
                    <a:pt x="232437" y="47986"/>
                  </a:lnTo>
                  <a:lnTo>
                    <a:pt x="229795" y="48185"/>
                  </a:lnTo>
                  <a:lnTo>
                    <a:pt x="186582" y="29430"/>
                  </a:lnTo>
                  <a:lnTo>
                    <a:pt x="184192" y="28843"/>
                  </a:lnTo>
                  <a:lnTo>
                    <a:pt x="182489" y="26774"/>
                  </a:lnTo>
                  <a:lnTo>
                    <a:pt x="177960" y="1422"/>
                  </a:lnTo>
                  <a:lnTo>
                    <a:pt x="171233" y="517"/>
                  </a:lnTo>
                  <a:lnTo>
                    <a:pt x="164313" y="0"/>
                  </a:lnTo>
                  <a:lnTo>
                    <a:pt x="157326" y="0"/>
                  </a:lnTo>
                  <a:lnTo>
                    <a:pt x="150348" y="0"/>
                  </a:lnTo>
                  <a:lnTo>
                    <a:pt x="143428" y="517"/>
                  </a:lnTo>
                  <a:lnTo>
                    <a:pt x="136693" y="1422"/>
                  </a:lnTo>
                  <a:lnTo>
                    <a:pt x="134118" y="1750"/>
                  </a:lnTo>
                  <a:lnTo>
                    <a:pt x="132164" y="4139"/>
                  </a:lnTo>
                  <a:lnTo>
                    <a:pt x="132164" y="6794"/>
                  </a:lnTo>
                  <a:lnTo>
                    <a:pt x="132164" y="24127"/>
                  </a:lnTo>
                  <a:lnTo>
                    <a:pt x="132164" y="26645"/>
                  </a:lnTo>
                  <a:lnTo>
                    <a:pt x="130469" y="28783"/>
                  </a:lnTo>
                  <a:lnTo>
                    <a:pt x="128079" y="29300"/>
                  </a:lnTo>
                  <a:lnTo>
                    <a:pt x="117164" y="32336"/>
                  </a:lnTo>
                  <a:lnTo>
                    <a:pt x="106634" y="36282"/>
                  </a:lnTo>
                  <a:lnTo>
                    <a:pt x="96542" y="41103"/>
                  </a:lnTo>
                  <a:lnTo>
                    <a:pt x="86938" y="46762"/>
                  </a:lnTo>
                  <a:lnTo>
                    <a:pt x="84858" y="48116"/>
                  </a:lnTo>
                  <a:lnTo>
                    <a:pt x="82216" y="47857"/>
                  </a:lnTo>
                  <a:lnTo>
                    <a:pt x="80454" y="46046"/>
                  </a:lnTo>
                  <a:lnTo>
                    <a:pt x="68631" y="33888"/>
                  </a:lnTo>
                  <a:lnTo>
                    <a:pt x="66806" y="32017"/>
                  </a:lnTo>
                  <a:lnTo>
                    <a:pt x="32585" y="63378"/>
                  </a:lnTo>
                  <a:lnTo>
                    <a:pt x="31012" y="65517"/>
                  </a:lnTo>
                  <a:lnTo>
                    <a:pt x="31264" y="68552"/>
                  </a:lnTo>
                  <a:lnTo>
                    <a:pt x="33088" y="70432"/>
                  </a:lnTo>
                  <a:lnTo>
                    <a:pt x="44915" y="82590"/>
                  </a:lnTo>
                  <a:lnTo>
                    <a:pt x="46676" y="84401"/>
                  </a:lnTo>
                  <a:lnTo>
                    <a:pt x="46865" y="87117"/>
                  </a:lnTo>
                  <a:lnTo>
                    <a:pt x="45607" y="89247"/>
                  </a:lnTo>
                  <a:lnTo>
                    <a:pt x="40104" y="99122"/>
                  </a:lnTo>
                  <a:lnTo>
                    <a:pt x="35416" y="109499"/>
                  </a:lnTo>
                  <a:lnTo>
                    <a:pt x="31577" y="120325"/>
                  </a:lnTo>
                  <a:lnTo>
                    <a:pt x="28622" y="131543"/>
                  </a:lnTo>
                  <a:lnTo>
                    <a:pt x="28056" y="134001"/>
                  </a:lnTo>
                  <a:lnTo>
                    <a:pt x="26043" y="135751"/>
                  </a:lnTo>
                  <a:lnTo>
                    <a:pt x="23589" y="135751"/>
                  </a:lnTo>
                  <a:lnTo>
                    <a:pt x="7548" y="135751"/>
                  </a:lnTo>
                  <a:lnTo>
                    <a:pt x="4403" y="135751"/>
                  </a:lnTo>
                  <a:lnTo>
                    <a:pt x="1635" y="138140"/>
                  </a:lnTo>
                  <a:lnTo>
                    <a:pt x="1258" y="141313"/>
                  </a:lnTo>
                  <a:lnTo>
                    <a:pt x="440" y="147970"/>
                  </a:lnTo>
                  <a:lnTo>
                    <a:pt x="0" y="154696"/>
                  </a:lnTo>
                  <a:lnTo>
                    <a:pt x="0" y="161620"/>
                  </a:lnTo>
                  <a:lnTo>
                    <a:pt x="0" y="168536"/>
                  </a:lnTo>
                  <a:lnTo>
                    <a:pt x="440" y="175262"/>
                  </a:lnTo>
                  <a:lnTo>
                    <a:pt x="1258" y="181927"/>
                  </a:lnTo>
                  <a:lnTo>
                    <a:pt x="1635" y="185161"/>
                  </a:lnTo>
                  <a:lnTo>
                    <a:pt x="4403" y="187489"/>
                  </a:lnTo>
                  <a:lnTo>
                    <a:pt x="7548" y="187489"/>
                  </a:lnTo>
                  <a:lnTo>
                    <a:pt x="22583" y="187489"/>
                  </a:lnTo>
                  <a:lnTo>
                    <a:pt x="25540" y="187489"/>
                  </a:lnTo>
                  <a:lnTo>
                    <a:pt x="27993" y="189619"/>
                  </a:lnTo>
                  <a:lnTo>
                    <a:pt x="28685" y="192533"/>
                  </a:lnTo>
                  <a:lnTo>
                    <a:pt x="31594" y="203318"/>
                  </a:lnTo>
                  <a:lnTo>
                    <a:pt x="35306" y="213721"/>
                  </a:lnTo>
                  <a:lnTo>
                    <a:pt x="39796" y="223699"/>
                  </a:lnTo>
                  <a:lnTo>
                    <a:pt x="45041" y="233208"/>
                  </a:lnTo>
                  <a:lnTo>
                    <a:pt x="46613" y="235795"/>
                  </a:lnTo>
                  <a:lnTo>
                    <a:pt x="46299" y="239098"/>
                  </a:lnTo>
                  <a:lnTo>
                    <a:pt x="44223" y="241227"/>
                  </a:lnTo>
                  <a:lnTo>
                    <a:pt x="33655" y="252097"/>
                  </a:lnTo>
                  <a:lnTo>
                    <a:pt x="31453" y="254360"/>
                  </a:lnTo>
                  <a:lnTo>
                    <a:pt x="61019" y="289283"/>
                  </a:lnTo>
                  <a:lnTo>
                    <a:pt x="63472" y="291288"/>
                  </a:lnTo>
                  <a:lnTo>
                    <a:pt x="67058" y="290965"/>
                  </a:lnTo>
                  <a:lnTo>
                    <a:pt x="69260" y="288701"/>
                  </a:lnTo>
                  <a:lnTo>
                    <a:pt x="79825" y="277772"/>
                  </a:lnTo>
                  <a:lnTo>
                    <a:pt x="81906" y="275637"/>
                  </a:lnTo>
                  <a:lnTo>
                    <a:pt x="85110" y="275314"/>
                  </a:lnTo>
                  <a:lnTo>
                    <a:pt x="87626" y="276931"/>
                  </a:lnTo>
                  <a:lnTo>
                    <a:pt x="96881" y="282323"/>
                  </a:lnTo>
                  <a:lnTo>
                    <a:pt x="106588" y="286939"/>
                  </a:lnTo>
                  <a:lnTo>
                    <a:pt x="116708" y="290755"/>
                  </a:lnTo>
                  <a:lnTo>
                    <a:pt x="127198" y="293746"/>
                  </a:lnTo>
                  <a:lnTo>
                    <a:pt x="130092" y="294457"/>
                  </a:lnTo>
                  <a:lnTo>
                    <a:pt x="132105" y="296979"/>
                  </a:lnTo>
                  <a:lnTo>
                    <a:pt x="132105" y="300019"/>
                  </a:lnTo>
                  <a:lnTo>
                    <a:pt x="132105" y="315476"/>
                  </a:lnTo>
                  <a:lnTo>
                    <a:pt x="132105" y="318709"/>
                  </a:lnTo>
                  <a:lnTo>
                    <a:pt x="134428" y="321555"/>
                  </a:lnTo>
                  <a:lnTo>
                    <a:pt x="137515" y="321943"/>
                  </a:lnTo>
                  <a:lnTo>
                    <a:pt x="143990" y="322784"/>
                  </a:lnTo>
                  <a:lnTo>
                    <a:pt x="150532" y="323236"/>
                  </a:lnTo>
                  <a:lnTo>
                    <a:pt x="157268" y="323236"/>
                  </a:lnTo>
                  <a:lnTo>
                    <a:pt x="163995" y="323236"/>
                  </a:lnTo>
                  <a:lnTo>
                    <a:pt x="170537" y="322784"/>
                  </a:lnTo>
                  <a:lnTo>
                    <a:pt x="177020" y="321943"/>
                  </a:lnTo>
                  <a:lnTo>
                    <a:pt x="180166" y="321555"/>
                  </a:lnTo>
                  <a:lnTo>
                    <a:pt x="182430" y="318709"/>
                  </a:lnTo>
                  <a:lnTo>
                    <a:pt x="182430" y="315476"/>
                  </a:lnTo>
                  <a:lnTo>
                    <a:pt x="182430" y="300019"/>
                  </a:lnTo>
                  <a:lnTo>
                    <a:pt x="182430" y="296979"/>
                  </a:lnTo>
                  <a:lnTo>
                    <a:pt x="184502" y="294457"/>
                  </a:lnTo>
                  <a:lnTo>
                    <a:pt x="187337" y="293746"/>
                  </a:lnTo>
                  <a:lnTo>
                    <a:pt x="195574" y="291806"/>
                  </a:lnTo>
                  <a:lnTo>
                    <a:pt x="203500" y="288960"/>
                  </a:lnTo>
                  <a:lnTo>
                    <a:pt x="211049" y="285468"/>
                  </a:lnTo>
                </a:path>
              </a:pathLst>
            </a:custGeom>
            <a:ln w="147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857250"/>
              <a:ext cx="6267450" cy="32099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38875" y="1228725"/>
              <a:ext cx="5362575" cy="2305050"/>
            </a:xfrm>
            <a:custGeom>
              <a:avLst/>
              <a:gdLst/>
              <a:ahLst/>
              <a:cxnLst/>
              <a:rect l="l" t="t" r="r" b="b"/>
              <a:pathLst>
                <a:path w="5362575" h="2305050">
                  <a:moveTo>
                    <a:pt x="5104765" y="0"/>
                  </a:moveTo>
                  <a:lnTo>
                    <a:pt x="257810" y="0"/>
                  </a:lnTo>
                  <a:lnTo>
                    <a:pt x="211472" y="4154"/>
                  </a:lnTo>
                  <a:lnTo>
                    <a:pt x="167858" y="16131"/>
                  </a:lnTo>
                  <a:lnTo>
                    <a:pt x="127696" y="35202"/>
                  </a:lnTo>
                  <a:lnTo>
                    <a:pt x="91713" y="60639"/>
                  </a:lnTo>
                  <a:lnTo>
                    <a:pt x="60639" y="91713"/>
                  </a:lnTo>
                  <a:lnTo>
                    <a:pt x="35202" y="127696"/>
                  </a:lnTo>
                  <a:lnTo>
                    <a:pt x="16131" y="167858"/>
                  </a:lnTo>
                  <a:lnTo>
                    <a:pt x="4154" y="211472"/>
                  </a:lnTo>
                  <a:lnTo>
                    <a:pt x="0" y="257810"/>
                  </a:lnTo>
                  <a:lnTo>
                    <a:pt x="0" y="2047239"/>
                  </a:lnTo>
                  <a:lnTo>
                    <a:pt x="4154" y="2093577"/>
                  </a:lnTo>
                  <a:lnTo>
                    <a:pt x="16131" y="2137191"/>
                  </a:lnTo>
                  <a:lnTo>
                    <a:pt x="35202" y="2177353"/>
                  </a:lnTo>
                  <a:lnTo>
                    <a:pt x="60639" y="2213336"/>
                  </a:lnTo>
                  <a:lnTo>
                    <a:pt x="91713" y="2244410"/>
                  </a:lnTo>
                  <a:lnTo>
                    <a:pt x="127696" y="2269847"/>
                  </a:lnTo>
                  <a:lnTo>
                    <a:pt x="167858" y="2288918"/>
                  </a:lnTo>
                  <a:lnTo>
                    <a:pt x="211472" y="2300895"/>
                  </a:lnTo>
                  <a:lnTo>
                    <a:pt x="257810" y="2305050"/>
                  </a:lnTo>
                  <a:lnTo>
                    <a:pt x="5104765" y="2305050"/>
                  </a:lnTo>
                  <a:lnTo>
                    <a:pt x="5151102" y="2300895"/>
                  </a:lnTo>
                  <a:lnTo>
                    <a:pt x="5194716" y="2288918"/>
                  </a:lnTo>
                  <a:lnTo>
                    <a:pt x="5234878" y="2269847"/>
                  </a:lnTo>
                  <a:lnTo>
                    <a:pt x="5270861" y="2244410"/>
                  </a:lnTo>
                  <a:lnTo>
                    <a:pt x="5301935" y="2213336"/>
                  </a:lnTo>
                  <a:lnTo>
                    <a:pt x="5327372" y="2177353"/>
                  </a:lnTo>
                  <a:lnTo>
                    <a:pt x="5346443" y="2137191"/>
                  </a:lnTo>
                  <a:lnTo>
                    <a:pt x="5358420" y="2093577"/>
                  </a:lnTo>
                  <a:lnTo>
                    <a:pt x="5362575" y="2047239"/>
                  </a:lnTo>
                  <a:lnTo>
                    <a:pt x="5362575" y="257810"/>
                  </a:lnTo>
                  <a:lnTo>
                    <a:pt x="5358420" y="211472"/>
                  </a:lnTo>
                  <a:lnTo>
                    <a:pt x="5346443" y="167858"/>
                  </a:lnTo>
                  <a:lnTo>
                    <a:pt x="5327372" y="127696"/>
                  </a:lnTo>
                  <a:lnTo>
                    <a:pt x="5301935" y="91713"/>
                  </a:lnTo>
                  <a:lnTo>
                    <a:pt x="5270861" y="60639"/>
                  </a:lnTo>
                  <a:lnTo>
                    <a:pt x="5234878" y="35202"/>
                  </a:lnTo>
                  <a:lnTo>
                    <a:pt x="5194716" y="16131"/>
                  </a:lnTo>
                  <a:lnTo>
                    <a:pt x="5151102" y="4154"/>
                  </a:lnTo>
                  <a:lnTo>
                    <a:pt x="5104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10283" y="4173791"/>
            <a:ext cx="3340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Established</a:t>
            </a:r>
            <a:r>
              <a:rPr sz="1800" b="1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focus</a:t>
            </a:r>
            <a:r>
              <a:rPr sz="1800" b="1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&amp;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 execution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2983" y="2173922"/>
            <a:ext cx="455168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1435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Expansion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clinical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pathway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endParaRPr sz="1200">
              <a:latin typeface="Arial"/>
              <a:cs typeface="Arial"/>
            </a:endParaRPr>
          </a:p>
          <a:p>
            <a:pPr marL="195580">
              <a:lnSpc>
                <a:spcPts val="1435"/>
              </a:lnSpc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(acquisition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Genomic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Score)</a:t>
            </a:r>
            <a:endParaRPr sz="1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90"/>
              </a:spcBef>
              <a:buChar char="•"/>
              <a:tabLst>
                <a:tab pos="195580" algn="l"/>
              </a:tabLst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Expanding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coverage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current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menu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(Select</a:t>
            </a:r>
            <a:r>
              <a:rPr sz="12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LCD</a:t>
            </a:r>
            <a:r>
              <a:rPr sz="1200" spc="-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published)</a:t>
            </a:r>
            <a:endParaRPr sz="1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5"/>
              </a:spcBef>
              <a:buChar char="•"/>
              <a:tabLst>
                <a:tab pos="195580" algn="l"/>
              </a:tabLst>
            </a:pP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Expanding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US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commercial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footprint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67400" y="1466850"/>
            <a:ext cx="6267450" cy="5210810"/>
            <a:chOff x="5867400" y="1466850"/>
            <a:chExt cx="6267450" cy="5210810"/>
          </a:xfrm>
        </p:grpSpPr>
        <p:sp>
          <p:nvSpPr>
            <p:cNvPr id="26" name="object 26"/>
            <p:cNvSpPr/>
            <p:nvPr/>
          </p:nvSpPr>
          <p:spPr>
            <a:xfrm>
              <a:off x="6486525" y="146685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20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79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79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20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9260" y="1580697"/>
              <a:ext cx="268605" cy="47625"/>
            </a:xfrm>
            <a:custGeom>
              <a:avLst/>
              <a:gdLst/>
              <a:ahLst/>
              <a:cxnLst/>
              <a:rect l="l" t="t" r="r" b="b"/>
              <a:pathLst>
                <a:path w="268604" h="47625">
                  <a:moveTo>
                    <a:pt x="256452" y="0"/>
                  </a:moveTo>
                  <a:lnTo>
                    <a:pt x="262886" y="0"/>
                  </a:lnTo>
                  <a:lnTo>
                    <a:pt x="268109" y="5311"/>
                  </a:lnTo>
                  <a:lnTo>
                    <a:pt x="268109" y="11856"/>
                  </a:lnTo>
                  <a:lnTo>
                    <a:pt x="268109" y="35569"/>
                  </a:lnTo>
                  <a:lnTo>
                    <a:pt x="268109" y="42122"/>
                  </a:lnTo>
                  <a:lnTo>
                    <a:pt x="262886" y="47426"/>
                  </a:lnTo>
                  <a:lnTo>
                    <a:pt x="256452" y="47426"/>
                  </a:lnTo>
                  <a:lnTo>
                    <a:pt x="11656" y="47426"/>
                  </a:lnTo>
                  <a:lnTo>
                    <a:pt x="5219" y="47426"/>
                  </a:lnTo>
                  <a:lnTo>
                    <a:pt x="0" y="42122"/>
                  </a:lnTo>
                  <a:lnTo>
                    <a:pt x="0" y="35569"/>
                  </a:lnTo>
                  <a:lnTo>
                    <a:pt x="0" y="11856"/>
                  </a:lnTo>
                  <a:lnTo>
                    <a:pt x="0" y="5311"/>
                  </a:lnTo>
                  <a:lnTo>
                    <a:pt x="5219" y="0"/>
                  </a:lnTo>
                  <a:lnTo>
                    <a:pt x="11656" y="0"/>
                  </a:lnTo>
                  <a:lnTo>
                    <a:pt x="256452" y="0"/>
                  </a:lnTo>
                  <a:close/>
                </a:path>
              </a:pathLst>
            </a:custGeom>
            <a:ln w="145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30918" y="1628124"/>
              <a:ext cx="245110" cy="166370"/>
            </a:xfrm>
            <a:custGeom>
              <a:avLst/>
              <a:gdLst/>
              <a:ahLst/>
              <a:cxnLst/>
              <a:rect l="l" t="t" r="r" b="b"/>
              <a:pathLst>
                <a:path w="245109" h="166369">
                  <a:moveTo>
                    <a:pt x="0" y="165992"/>
                  </a:moveTo>
                  <a:lnTo>
                    <a:pt x="244793" y="165992"/>
                  </a:lnTo>
                  <a:lnTo>
                    <a:pt x="244793" y="0"/>
                  </a:lnTo>
                  <a:lnTo>
                    <a:pt x="0" y="0"/>
                  </a:lnTo>
                  <a:lnTo>
                    <a:pt x="0" y="165992"/>
                  </a:lnTo>
                  <a:close/>
                </a:path>
              </a:pathLst>
            </a:custGeom>
            <a:ln w="145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6689" y="1794116"/>
              <a:ext cx="93345" cy="83185"/>
            </a:xfrm>
            <a:custGeom>
              <a:avLst/>
              <a:gdLst/>
              <a:ahLst/>
              <a:cxnLst/>
              <a:rect l="l" t="t" r="r" b="b"/>
              <a:pathLst>
                <a:path w="93345" h="83185">
                  <a:moveTo>
                    <a:pt x="46627" y="83000"/>
                  </a:moveTo>
                  <a:lnTo>
                    <a:pt x="46627" y="0"/>
                  </a:lnTo>
                </a:path>
                <a:path w="93345" h="83185">
                  <a:moveTo>
                    <a:pt x="0" y="83000"/>
                  </a:moveTo>
                  <a:lnTo>
                    <a:pt x="46627" y="35573"/>
                  </a:lnTo>
                  <a:lnTo>
                    <a:pt x="93254" y="83000"/>
                  </a:lnTo>
                </a:path>
              </a:pathLst>
            </a:custGeom>
            <a:ln w="14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7545" y="1663694"/>
              <a:ext cx="140335" cy="95250"/>
            </a:xfrm>
            <a:custGeom>
              <a:avLst/>
              <a:gdLst/>
              <a:ahLst/>
              <a:cxnLst/>
              <a:rect l="l" t="t" r="r" b="b"/>
              <a:pathLst>
                <a:path w="140334" h="95250">
                  <a:moveTo>
                    <a:pt x="0" y="94852"/>
                  </a:moveTo>
                  <a:lnTo>
                    <a:pt x="34970" y="94852"/>
                  </a:lnTo>
                  <a:lnTo>
                    <a:pt x="34970" y="59283"/>
                  </a:lnTo>
                  <a:lnTo>
                    <a:pt x="0" y="59283"/>
                  </a:lnTo>
                  <a:lnTo>
                    <a:pt x="0" y="94852"/>
                  </a:lnTo>
                  <a:close/>
                </a:path>
                <a:path w="140334" h="95250">
                  <a:moveTo>
                    <a:pt x="34972" y="94852"/>
                  </a:moveTo>
                  <a:lnTo>
                    <a:pt x="69942" y="94852"/>
                  </a:lnTo>
                  <a:lnTo>
                    <a:pt x="69942" y="11856"/>
                  </a:lnTo>
                  <a:lnTo>
                    <a:pt x="34971" y="11856"/>
                  </a:lnTo>
                  <a:lnTo>
                    <a:pt x="34972" y="94852"/>
                  </a:lnTo>
                  <a:close/>
                </a:path>
                <a:path w="140334" h="95250">
                  <a:moveTo>
                    <a:pt x="104912" y="94852"/>
                  </a:moveTo>
                  <a:lnTo>
                    <a:pt x="139883" y="94852"/>
                  </a:lnTo>
                  <a:lnTo>
                    <a:pt x="139883" y="0"/>
                  </a:lnTo>
                  <a:lnTo>
                    <a:pt x="104912" y="0"/>
                  </a:lnTo>
                  <a:lnTo>
                    <a:pt x="104912" y="94852"/>
                  </a:lnTo>
                  <a:close/>
                </a:path>
                <a:path w="140334" h="95250">
                  <a:moveTo>
                    <a:pt x="69942" y="94852"/>
                  </a:moveTo>
                  <a:lnTo>
                    <a:pt x="104912" y="94852"/>
                  </a:lnTo>
                  <a:lnTo>
                    <a:pt x="104912" y="35569"/>
                  </a:lnTo>
                  <a:lnTo>
                    <a:pt x="69942" y="35569"/>
                  </a:lnTo>
                  <a:lnTo>
                    <a:pt x="69942" y="94852"/>
                  </a:lnTo>
                  <a:close/>
                </a:path>
              </a:pathLst>
            </a:custGeom>
            <a:ln w="14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3457600"/>
              <a:ext cx="6267450" cy="32194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38875" y="3829050"/>
              <a:ext cx="5362575" cy="2314575"/>
            </a:xfrm>
            <a:custGeom>
              <a:avLst/>
              <a:gdLst/>
              <a:ahLst/>
              <a:cxnLst/>
              <a:rect l="l" t="t" r="r" b="b"/>
              <a:pathLst>
                <a:path w="5362575" h="2314575">
                  <a:moveTo>
                    <a:pt x="5103622" y="0"/>
                  </a:moveTo>
                  <a:lnTo>
                    <a:pt x="258952" y="0"/>
                  </a:lnTo>
                  <a:lnTo>
                    <a:pt x="212409" y="4172"/>
                  </a:lnTo>
                  <a:lnTo>
                    <a:pt x="168601" y="16202"/>
                  </a:lnTo>
                  <a:lnTo>
                    <a:pt x="128260" y="35357"/>
                  </a:lnTo>
                  <a:lnTo>
                    <a:pt x="92118" y="60907"/>
                  </a:lnTo>
                  <a:lnTo>
                    <a:pt x="60907" y="92118"/>
                  </a:lnTo>
                  <a:lnTo>
                    <a:pt x="35357" y="128260"/>
                  </a:lnTo>
                  <a:lnTo>
                    <a:pt x="16202" y="168601"/>
                  </a:lnTo>
                  <a:lnTo>
                    <a:pt x="4172" y="212409"/>
                  </a:lnTo>
                  <a:lnTo>
                    <a:pt x="0" y="258952"/>
                  </a:lnTo>
                  <a:lnTo>
                    <a:pt x="0" y="2055647"/>
                  </a:lnTo>
                  <a:lnTo>
                    <a:pt x="4172" y="2102190"/>
                  </a:lnTo>
                  <a:lnTo>
                    <a:pt x="16202" y="2145995"/>
                  </a:lnTo>
                  <a:lnTo>
                    <a:pt x="35357" y="2186333"/>
                  </a:lnTo>
                  <a:lnTo>
                    <a:pt x="60907" y="2222471"/>
                  </a:lnTo>
                  <a:lnTo>
                    <a:pt x="92118" y="2253678"/>
                  </a:lnTo>
                  <a:lnTo>
                    <a:pt x="128260" y="2279223"/>
                  </a:lnTo>
                  <a:lnTo>
                    <a:pt x="168601" y="2298375"/>
                  </a:lnTo>
                  <a:lnTo>
                    <a:pt x="212409" y="2310403"/>
                  </a:lnTo>
                  <a:lnTo>
                    <a:pt x="258952" y="2314575"/>
                  </a:lnTo>
                  <a:lnTo>
                    <a:pt x="5103622" y="2314575"/>
                  </a:lnTo>
                  <a:lnTo>
                    <a:pt x="5150165" y="2310403"/>
                  </a:lnTo>
                  <a:lnTo>
                    <a:pt x="5193973" y="2298375"/>
                  </a:lnTo>
                  <a:lnTo>
                    <a:pt x="5234314" y="2279223"/>
                  </a:lnTo>
                  <a:lnTo>
                    <a:pt x="5270456" y="2253678"/>
                  </a:lnTo>
                  <a:lnTo>
                    <a:pt x="5301667" y="2222471"/>
                  </a:lnTo>
                  <a:lnTo>
                    <a:pt x="5327217" y="2186333"/>
                  </a:lnTo>
                  <a:lnTo>
                    <a:pt x="5346372" y="2145995"/>
                  </a:lnTo>
                  <a:lnTo>
                    <a:pt x="5358402" y="2102190"/>
                  </a:lnTo>
                  <a:lnTo>
                    <a:pt x="5362575" y="2055647"/>
                  </a:lnTo>
                  <a:lnTo>
                    <a:pt x="5362575" y="258952"/>
                  </a:lnTo>
                  <a:lnTo>
                    <a:pt x="5358402" y="212409"/>
                  </a:lnTo>
                  <a:lnTo>
                    <a:pt x="5346372" y="168601"/>
                  </a:lnTo>
                  <a:lnTo>
                    <a:pt x="5327217" y="128260"/>
                  </a:lnTo>
                  <a:lnTo>
                    <a:pt x="5301667" y="92118"/>
                  </a:lnTo>
                  <a:lnTo>
                    <a:pt x="5270456" y="60907"/>
                  </a:lnTo>
                  <a:lnTo>
                    <a:pt x="5234314" y="35357"/>
                  </a:lnTo>
                  <a:lnTo>
                    <a:pt x="5193973" y="16202"/>
                  </a:lnTo>
                  <a:lnTo>
                    <a:pt x="5150165" y="4172"/>
                  </a:lnTo>
                  <a:lnTo>
                    <a:pt x="510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203820" y="1574228"/>
            <a:ext cx="19551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Levers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8666" y="4704178"/>
            <a:ext cx="4053204" cy="9804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690"/>
              </a:spcBef>
              <a:buChar char="•"/>
              <a:tabLst>
                <a:tab pos="194945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Opportunistic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decentralization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menu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as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appropriate</a:t>
            </a:r>
            <a:endParaRPr sz="1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90"/>
              </a:spcBef>
              <a:buChar char="•"/>
              <a:tabLst>
                <a:tab pos="194945" algn="l"/>
              </a:tabLst>
            </a:pP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Expanded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channel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outside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endParaRPr sz="1200">
              <a:latin typeface="Arial"/>
              <a:cs typeface="Arial"/>
            </a:endParaRPr>
          </a:p>
          <a:p>
            <a:pPr marL="194945" marR="5080" indent="-182880">
              <a:lnSpc>
                <a:spcPts val="1430"/>
              </a:lnSpc>
              <a:spcBef>
                <a:spcPts val="645"/>
              </a:spcBef>
              <a:buChar char="•"/>
              <a:tabLst>
                <a:tab pos="194945" algn="l"/>
              </a:tabLst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Menu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Expansion: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Monitor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mdx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business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development opportunities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03820" y="4173791"/>
            <a:ext cx="2513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Potential</a:t>
            </a:r>
            <a:r>
              <a:rPr sz="1800" b="1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opportunities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6525" y="4067175"/>
            <a:ext cx="533400" cy="533400"/>
            <a:chOff x="6486525" y="4067175"/>
            <a:chExt cx="533400" cy="533400"/>
          </a:xfrm>
        </p:grpSpPr>
        <p:sp>
          <p:nvSpPr>
            <p:cNvPr id="37" name="object 37"/>
            <p:cNvSpPr/>
            <p:nvPr/>
          </p:nvSpPr>
          <p:spPr>
            <a:xfrm>
              <a:off x="6486525" y="406717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19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79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80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20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91393" y="4282265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62" y="0"/>
                  </a:moveTo>
                  <a:lnTo>
                    <a:pt x="0" y="0"/>
                  </a:lnTo>
                </a:path>
              </a:pathLst>
            </a:custGeom>
            <a:ln w="149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08881" y="4177108"/>
              <a:ext cx="276225" cy="210820"/>
            </a:xfrm>
            <a:custGeom>
              <a:avLst/>
              <a:gdLst/>
              <a:ahLst/>
              <a:cxnLst/>
              <a:rect l="l" t="t" r="r" b="b"/>
              <a:pathLst>
                <a:path w="276225" h="210820">
                  <a:moveTo>
                    <a:pt x="46362" y="9123"/>
                  </a:moveTo>
                  <a:lnTo>
                    <a:pt x="37492" y="0"/>
                  </a:lnTo>
                </a:path>
                <a:path w="276225" h="210820">
                  <a:moveTo>
                    <a:pt x="25351" y="37251"/>
                  </a:moveTo>
                  <a:lnTo>
                    <a:pt x="3585" y="24316"/>
                  </a:lnTo>
                </a:path>
                <a:path w="276225" h="210820">
                  <a:moveTo>
                    <a:pt x="25351" y="173063"/>
                  </a:moveTo>
                  <a:lnTo>
                    <a:pt x="3585" y="185997"/>
                  </a:lnTo>
                </a:path>
                <a:path w="276225" h="210820">
                  <a:moveTo>
                    <a:pt x="139780" y="105157"/>
                  </a:moveTo>
                  <a:lnTo>
                    <a:pt x="234140" y="105157"/>
                  </a:lnTo>
                </a:path>
                <a:path w="276225" h="210820">
                  <a:moveTo>
                    <a:pt x="233192" y="201200"/>
                  </a:moveTo>
                  <a:lnTo>
                    <a:pt x="242066" y="210314"/>
                  </a:lnTo>
                </a:path>
                <a:path w="276225" h="210820">
                  <a:moveTo>
                    <a:pt x="46362" y="201200"/>
                  </a:moveTo>
                  <a:lnTo>
                    <a:pt x="37492" y="210314"/>
                  </a:lnTo>
                </a:path>
                <a:path w="276225" h="210820">
                  <a:moveTo>
                    <a:pt x="233192" y="9123"/>
                  </a:moveTo>
                  <a:lnTo>
                    <a:pt x="242066" y="0"/>
                  </a:lnTo>
                </a:path>
                <a:path w="276225" h="210820">
                  <a:moveTo>
                    <a:pt x="12141" y="140339"/>
                  </a:moveTo>
                  <a:lnTo>
                    <a:pt x="0" y="143641"/>
                  </a:lnTo>
                </a:path>
                <a:path w="276225" h="210820">
                  <a:moveTo>
                    <a:pt x="12140" y="69975"/>
                  </a:moveTo>
                  <a:lnTo>
                    <a:pt x="0" y="66681"/>
                  </a:lnTo>
                </a:path>
                <a:path w="276225" h="210820">
                  <a:moveTo>
                    <a:pt x="254203" y="173063"/>
                  </a:moveTo>
                  <a:lnTo>
                    <a:pt x="275968" y="185997"/>
                  </a:lnTo>
                </a:path>
                <a:path w="276225" h="210820">
                  <a:moveTo>
                    <a:pt x="254202" y="37251"/>
                  </a:moveTo>
                  <a:lnTo>
                    <a:pt x="275968" y="24316"/>
                  </a:lnTo>
                </a:path>
              </a:pathLst>
            </a:custGeom>
            <a:ln w="147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92045" y="4224060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113231" y="58205"/>
                  </a:moveTo>
                  <a:lnTo>
                    <a:pt x="108782" y="80861"/>
                  </a:lnTo>
                  <a:lnTo>
                    <a:pt x="96649" y="99362"/>
                  </a:lnTo>
                  <a:lnTo>
                    <a:pt x="78653" y="111836"/>
                  </a:lnTo>
                  <a:lnTo>
                    <a:pt x="56616" y="116410"/>
                  </a:lnTo>
                  <a:lnTo>
                    <a:pt x="34578" y="111836"/>
                  </a:lnTo>
                  <a:lnTo>
                    <a:pt x="16582" y="99362"/>
                  </a:lnTo>
                  <a:lnTo>
                    <a:pt x="4449" y="80861"/>
                  </a:lnTo>
                  <a:lnTo>
                    <a:pt x="0" y="58205"/>
                  </a:lnTo>
                  <a:lnTo>
                    <a:pt x="4449" y="35552"/>
                  </a:lnTo>
                  <a:lnTo>
                    <a:pt x="16582" y="17050"/>
                  </a:lnTo>
                  <a:lnTo>
                    <a:pt x="34578" y="4575"/>
                  </a:lnTo>
                  <a:lnTo>
                    <a:pt x="56615" y="0"/>
                  </a:lnTo>
                  <a:lnTo>
                    <a:pt x="78653" y="4575"/>
                  </a:lnTo>
                  <a:lnTo>
                    <a:pt x="96649" y="17050"/>
                  </a:lnTo>
                  <a:lnTo>
                    <a:pt x="108782" y="35552"/>
                  </a:lnTo>
                  <a:lnTo>
                    <a:pt x="113231" y="58205"/>
                  </a:lnTo>
                  <a:close/>
                </a:path>
                <a:path w="113665" h="116839">
                  <a:moveTo>
                    <a:pt x="62906" y="58205"/>
                  </a:moveTo>
                  <a:lnTo>
                    <a:pt x="62906" y="61783"/>
                  </a:lnTo>
                  <a:lnTo>
                    <a:pt x="60088" y="64672"/>
                  </a:lnTo>
                  <a:lnTo>
                    <a:pt x="56615" y="64672"/>
                  </a:lnTo>
                  <a:lnTo>
                    <a:pt x="53143" y="64672"/>
                  </a:lnTo>
                  <a:lnTo>
                    <a:pt x="50325" y="61783"/>
                  </a:lnTo>
                  <a:lnTo>
                    <a:pt x="50325" y="58205"/>
                  </a:lnTo>
                  <a:lnTo>
                    <a:pt x="50325" y="54635"/>
                  </a:lnTo>
                  <a:lnTo>
                    <a:pt x="53143" y="51737"/>
                  </a:lnTo>
                  <a:lnTo>
                    <a:pt x="56615" y="51737"/>
                  </a:lnTo>
                  <a:lnTo>
                    <a:pt x="60088" y="51737"/>
                  </a:lnTo>
                  <a:lnTo>
                    <a:pt x="62906" y="54635"/>
                  </a:lnTo>
                  <a:lnTo>
                    <a:pt x="62906" y="58205"/>
                  </a:lnTo>
                  <a:close/>
                </a:path>
              </a:pathLst>
            </a:custGeom>
            <a:ln w="147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43021" y="4256396"/>
              <a:ext cx="63500" cy="52069"/>
            </a:xfrm>
            <a:custGeom>
              <a:avLst/>
              <a:gdLst/>
              <a:ahLst/>
              <a:cxnLst/>
              <a:rect l="l" t="t" r="r" b="b"/>
              <a:pathLst>
                <a:path w="63500" h="52070">
                  <a:moveTo>
                    <a:pt x="25162" y="0"/>
                  </a:moveTo>
                  <a:lnTo>
                    <a:pt x="0" y="25868"/>
                  </a:lnTo>
                  <a:lnTo>
                    <a:pt x="25162" y="51737"/>
                  </a:lnTo>
                  <a:lnTo>
                    <a:pt x="62906" y="51737"/>
                  </a:lnTo>
                  <a:lnTo>
                    <a:pt x="50325" y="25868"/>
                  </a:lnTo>
                  <a:lnTo>
                    <a:pt x="62906" y="0"/>
                  </a:lnTo>
                  <a:lnTo>
                    <a:pt x="25162" y="0"/>
                  </a:lnTo>
                  <a:close/>
                </a:path>
              </a:pathLst>
            </a:custGeom>
            <a:ln w="147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864" y="4423612"/>
              <a:ext cx="115595" cy="794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42662" y="4173038"/>
              <a:ext cx="212725" cy="258445"/>
            </a:xfrm>
            <a:custGeom>
              <a:avLst/>
              <a:gdLst/>
              <a:ahLst/>
              <a:cxnLst/>
              <a:rect l="l" t="t" r="r" b="b"/>
              <a:pathLst>
                <a:path w="212725" h="258445">
                  <a:moveTo>
                    <a:pt x="212244" y="97008"/>
                  </a:moveTo>
                  <a:lnTo>
                    <a:pt x="199550" y="55994"/>
                  </a:lnTo>
                  <a:lnTo>
                    <a:pt x="173285" y="23789"/>
                  </a:lnTo>
                  <a:lnTo>
                    <a:pt x="136887" y="3942"/>
                  </a:lnTo>
                  <a:lnTo>
                    <a:pt x="93795" y="0"/>
                  </a:lnTo>
                  <a:lnTo>
                    <a:pt x="59658" y="10132"/>
                  </a:lnTo>
                  <a:lnTo>
                    <a:pt x="31137" y="30780"/>
                  </a:lnTo>
                  <a:lnTo>
                    <a:pt x="10497" y="59675"/>
                  </a:lnTo>
                  <a:lnTo>
                    <a:pt x="0" y="94550"/>
                  </a:lnTo>
                  <a:lnTo>
                    <a:pt x="532" y="127456"/>
                  </a:lnTo>
                  <a:lnTo>
                    <a:pt x="9829" y="157289"/>
                  </a:lnTo>
                  <a:lnTo>
                    <a:pt x="26557" y="182722"/>
                  </a:lnTo>
                  <a:lnTo>
                    <a:pt x="49383" y="202424"/>
                  </a:lnTo>
                  <a:lnTo>
                    <a:pt x="49383" y="245108"/>
                  </a:lnTo>
                  <a:lnTo>
                    <a:pt x="150034" y="258042"/>
                  </a:lnTo>
                  <a:lnTo>
                    <a:pt x="156953" y="258042"/>
                  </a:lnTo>
                  <a:lnTo>
                    <a:pt x="162615" y="252222"/>
                  </a:lnTo>
                  <a:lnTo>
                    <a:pt x="162615" y="245108"/>
                  </a:lnTo>
                  <a:lnTo>
                    <a:pt x="162615" y="202424"/>
                  </a:lnTo>
                  <a:lnTo>
                    <a:pt x="181231" y="187242"/>
                  </a:lnTo>
                  <a:lnTo>
                    <a:pt x="196158" y="168241"/>
                  </a:lnTo>
                  <a:lnTo>
                    <a:pt x="206720" y="146090"/>
                  </a:lnTo>
                  <a:lnTo>
                    <a:pt x="212244" y="121454"/>
                  </a:lnTo>
                </a:path>
              </a:pathLst>
            </a:custGeom>
            <a:ln w="14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4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25" y="1647825"/>
            <a:ext cx="12106275" cy="2638425"/>
            <a:chOff x="85725" y="1647825"/>
            <a:chExt cx="12106275" cy="2638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370" y="1780695"/>
              <a:ext cx="2372684" cy="23916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62326" y="2033650"/>
              <a:ext cx="1666875" cy="1666875"/>
            </a:xfrm>
            <a:custGeom>
              <a:avLst/>
              <a:gdLst/>
              <a:ahLst/>
              <a:cxnLst/>
              <a:rect l="l" t="t" r="r" b="b"/>
              <a:pathLst>
                <a:path w="1666875" h="1666875">
                  <a:moveTo>
                    <a:pt x="833374" y="0"/>
                  </a:moveTo>
                  <a:lnTo>
                    <a:pt x="786084" y="1319"/>
                  </a:lnTo>
                  <a:lnTo>
                    <a:pt x="739487" y="5230"/>
                  </a:lnTo>
                  <a:lnTo>
                    <a:pt x="693652" y="11662"/>
                  </a:lnTo>
                  <a:lnTo>
                    <a:pt x="648649" y="20545"/>
                  </a:lnTo>
                  <a:lnTo>
                    <a:pt x="604550" y="31809"/>
                  </a:lnTo>
                  <a:lnTo>
                    <a:pt x="561423" y="45383"/>
                  </a:lnTo>
                  <a:lnTo>
                    <a:pt x="519341" y="61197"/>
                  </a:lnTo>
                  <a:lnTo>
                    <a:pt x="478373" y="79180"/>
                  </a:lnTo>
                  <a:lnTo>
                    <a:pt x="438589" y="99262"/>
                  </a:lnTo>
                  <a:lnTo>
                    <a:pt x="400060" y="121374"/>
                  </a:lnTo>
                  <a:lnTo>
                    <a:pt x="362856" y="145443"/>
                  </a:lnTo>
                  <a:lnTo>
                    <a:pt x="327047" y="171401"/>
                  </a:lnTo>
                  <a:lnTo>
                    <a:pt x="292705" y="199176"/>
                  </a:lnTo>
                  <a:lnTo>
                    <a:pt x="259899" y="228699"/>
                  </a:lnTo>
                  <a:lnTo>
                    <a:pt x="228699" y="259899"/>
                  </a:lnTo>
                  <a:lnTo>
                    <a:pt x="199176" y="292705"/>
                  </a:lnTo>
                  <a:lnTo>
                    <a:pt x="171401" y="327047"/>
                  </a:lnTo>
                  <a:lnTo>
                    <a:pt x="145443" y="362856"/>
                  </a:lnTo>
                  <a:lnTo>
                    <a:pt x="121374" y="400060"/>
                  </a:lnTo>
                  <a:lnTo>
                    <a:pt x="99262" y="438589"/>
                  </a:lnTo>
                  <a:lnTo>
                    <a:pt x="79180" y="478373"/>
                  </a:lnTo>
                  <a:lnTo>
                    <a:pt x="61197" y="519341"/>
                  </a:lnTo>
                  <a:lnTo>
                    <a:pt x="45383" y="561423"/>
                  </a:lnTo>
                  <a:lnTo>
                    <a:pt x="31809" y="604550"/>
                  </a:lnTo>
                  <a:lnTo>
                    <a:pt x="20545" y="648649"/>
                  </a:lnTo>
                  <a:lnTo>
                    <a:pt x="11662" y="693652"/>
                  </a:lnTo>
                  <a:lnTo>
                    <a:pt x="5230" y="739487"/>
                  </a:lnTo>
                  <a:lnTo>
                    <a:pt x="1319" y="786084"/>
                  </a:lnTo>
                  <a:lnTo>
                    <a:pt x="0" y="833374"/>
                  </a:lnTo>
                  <a:lnTo>
                    <a:pt x="1319" y="880663"/>
                  </a:lnTo>
                  <a:lnTo>
                    <a:pt x="5230" y="927260"/>
                  </a:lnTo>
                  <a:lnTo>
                    <a:pt x="11662" y="973095"/>
                  </a:lnTo>
                  <a:lnTo>
                    <a:pt x="20545" y="1018098"/>
                  </a:lnTo>
                  <a:lnTo>
                    <a:pt x="31809" y="1062197"/>
                  </a:lnTo>
                  <a:lnTo>
                    <a:pt x="45383" y="1105324"/>
                  </a:lnTo>
                  <a:lnTo>
                    <a:pt x="61197" y="1147406"/>
                  </a:lnTo>
                  <a:lnTo>
                    <a:pt x="79180" y="1188374"/>
                  </a:lnTo>
                  <a:lnTo>
                    <a:pt x="99262" y="1228158"/>
                  </a:lnTo>
                  <a:lnTo>
                    <a:pt x="121374" y="1266687"/>
                  </a:lnTo>
                  <a:lnTo>
                    <a:pt x="145443" y="1303891"/>
                  </a:lnTo>
                  <a:lnTo>
                    <a:pt x="171401" y="1339700"/>
                  </a:lnTo>
                  <a:lnTo>
                    <a:pt x="199176" y="1374042"/>
                  </a:lnTo>
                  <a:lnTo>
                    <a:pt x="228699" y="1406848"/>
                  </a:lnTo>
                  <a:lnTo>
                    <a:pt x="259899" y="1438048"/>
                  </a:lnTo>
                  <a:lnTo>
                    <a:pt x="292705" y="1467571"/>
                  </a:lnTo>
                  <a:lnTo>
                    <a:pt x="327047" y="1495346"/>
                  </a:lnTo>
                  <a:lnTo>
                    <a:pt x="362856" y="1521304"/>
                  </a:lnTo>
                  <a:lnTo>
                    <a:pt x="400060" y="1545373"/>
                  </a:lnTo>
                  <a:lnTo>
                    <a:pt x="438589" y="1567485"/>
                  </a:lnTo>
                  <a:lnTo>
                    <a:pt x="478373" y="1587567"/>
                  </a:lnTo>
                  <a:lnTo>
                    <a:pt x="519341" y="1605550"/>
                  </a:lnTo>
                  <a:lnTo>
                    <a:pt x="561423" y="1621364"/>
                  </a:lnTo>
                  <a:lnTo>
                    <a:pt x="604550" y="1634938"/>
                  </a:lnTo>
                  <a:lnTo>
                    <a:pt x="648649" y="1646202"/>
                  </a:lnTo>
                  <a:lnTo>
                    <a:pt x="693652" y="1655085"/>
                  </a:lnTo>
                  <a:lnTo>
                    <a:pt x="739487" y="1661517"/>
                  </a:lnTo>
                  <a:lnTo>
                    <a:pt x="786084" y="1665428"/>
                  </a:lnTo>
                  <a:lnTo>
                    <a:pt x="833374" y="1666748"/>
                  </a:lnTo>
                  <a:lnTo>
                    <a:pt x="880663" y="1665428"/>
                  </a:lnTo>
                  <a:lnTo>
                    <a:pt x="927262" y="1661517"/>
                  </a:lnTo>
                  <a:lnTo>
                    <a:pt x="973099" y="1655085"/>
                  </a:lnTo>
                  <a:lnTo>
                    <a:pt x="1018105" y="1646202"/>
                  </a:lnTo>
                  <a:lnTo>
                    <a:pt x="1062207" y="1634938"/>
                  </a:lnTo>
                  <a:lnTo>
                    <a:pt x="1105338" y="1621364"/>
                  </a:lnTo>
                  <a:lnTo>
                    <a:pt x="1147425" y="1605550"/>
                  </a:lnTo>
                  <a:lnTo>
                    <a:pt x="1188398" y="1587567"/>
                  </a:lnTo>
                  <a:lnTo>
                    <a:pt x="1228187" y="1567485"/>
                  </a:lnTo>
                  <a:lnTo>
                    <a:pt x="1266722" y="1545373"/>
                  </a:lnTo>
                  <a:lnTo>
                    <a:pt x="1303932" y="1521304"/>
                  </a:lnTo>
                  <a:lnTo>
                    <a:pt x="1339747" y="1495346"/>
                  </a:lnTo>
                  <a:lnTo>
                    <a:pt x="1374096" y="1467571"/>
                  </a:lnTo>
                  <a:lnTo>
                    <a:pt x="1406909" y="1438048"/>
                  </a:lnTo>
                  <a:lnTo>
                    <a:pt x="1438115" y="1406848"/>
                  </a:lnTo>
                  <a:lnTo>
                    <a:pt x="1467644" y="1374042"/>
                  </a:lnTo>
                  <a:lnTo>
                    <a:pt x="1495426" y="1339700"/>
                  </a:lnTo>
                  <a:lnTo>
                    <a:pt x="1521390" y="1303891"/>
                  </a:lnTo>
                  <a:lnTo>
                    <a:pt x="1545466" y="1266687"/>
                  </a:lnTo>
                  <a:lnTo>
                    <a:pt x="1567583" y="1228158"/>
                  </a:lnTo>
                  <a:lnTo>
                    <a:pt x="1587670" y="1188374"/>
                  </a:lnTo>
                  <a:lnTo>
                    <a:pt x="1605659" y="1147406"/>
                  </a:lnTo>
                  <a:lnTo>
                    <a:pt x="1621477" y="1105324"/>
                  </a:lnTo>
                  <a:lnTo>
                    <a:pt x="1635055" y="1062197"/>
                  </a:lnTo>
                  <a:lnTo>
                    <a:pt x="1646322" y="1018098"/>
                  </a:lnTo>
                  <a:lnTo>
                    <a:pt x="1655208" y="973095"/>
                  </a:lnTo>
                  <a:lnTo>
                    <a:pt x="1661643" y="927260"/>
                  </a:lnTo>
                  <a:lnTo>
                    <a:pt x="1665555" y="880663"/>
                  </a:lnTo>
                  <a:lnTo>
                    <a:pt x="1666875" y="833374"/>
                  </a:lnTo>
                  <a:lnTo>
                    <a:pt x="1665555" y="786084"/>
                  </a:lnTo>
                  <a:lnTo>
                    <a:pt x="1661643" y="739487"/>
                  </a:lnTo>
                  <a:lnTo>
                    <a:pt x="1655208" y="693652"/>
                  </a:lnTo>
                  <a:lnTo>
                    <a:pt x="1646322" y="648649"/>
                  </a:lnTo>
                  <a:lnTo>
                    <a:pt x="1635055" y="604550"/>
                  </a:lnTo>
                  <a:lnTo>
                    <a:pt x="1621477" y="561423"/>
                  </a:lnTo>
                  <a:lnTo>
                    <a:pt x="1605659" y="519341"/>
                  </a:lnTo>
                  <a:lnTo>
                    <a:pt x="1587670" y="478373"/>
                  </a:lnTo>
                  <a:lnTo>
                    <a:pt x="1567583" y="438589"/>
                  </a:lnTo>
                  <a:lnTo>
                    <a:pt x="1545466" y="400060"/>
                  </a:lnTo>
                  <a:lnTo>
                    <a:pt x="1521390" y="362856"/>
                  </a:lnTo>
                  <a:lnTo>
                    <a:pt x="1495426" y="327047"/>
                  </a:lnTo>
                  <a:lnTo>
                    <a:pt x="1467644" y="292705"/>
                  </a:lnTo>
                  <a:lnTo>
                    <a:pt x="1438115" y="259899"/>
                  </a:lnTo>
                  <a:lnTo>
                    <a:pt x="1406909" y="228699"/>
                  </a:lnTo>
                  <a:lnTo>
                    <a:pt x="1374096" y="199176"/>
                  </a:lnTo>
                  <a:lnTo>
                    <a:pt x="1339747" y="171401"/>
                  </a:lnTo>
                  <a:lnTo>
                    <a:pt x="1303932" y="145443"/>
                  </a:lnTo>
                  <a:lnTo>
                    <a:pt x="1266722" y="121374"/>
                  </a:lnTo>
                  <a:lnTo>
                    <a:pt x="1228187" y="99262"/>
                  </a:lnTo>
                  <a:lnTo>
                    <a:pt x="1188398" y="79180"/>
                  </a:lnTo>
                  <a:lnTo>
                    <a:pt x="1147425" y="61197"/>
                  </a:lnTo>
                  <a:lnTo>
                    <a:pt x="1105338" y="45383"/>
                  </a:lnTo>
                  <a:lnTo>
                    <a:pt x="1062207" y="31809"/>
                  </a:lnTo>
                  <a:lnTo>
                    <a:pt x="1018105" y="20545"/>
                  </a:lnTo>
                  <a:lnTo>
                    <a:pt x="973099" y="11662"/>
                  </a:lnTo>
                  <a:lnTo>
                    <a:pt x="927262" y="5230"/>
                  </a:lnTo>
                  <a:lnTo>
                    <a:pt x="880663" y="1319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2326" y="2033650"/>
              <a:ext cx="1666875" cy="1666875"/>
            </a:xfrm>
            <a:custGeom>
              <a:avLst/>
              <a:gdLst/>
              <a:ahLst/>
              <a:cxnLst/>
              <a:rect l="l" t="t" r="r" b="b"/>
              <a:pathLst>
                <a:path w="1666875" h="1666875">
                  <a:moveTo>
                    <a:pt x="0" y="833374"/>
                  </a:moveTo>
                  <a:lnTo>
                    <a:pt x="1319" y="786084"/>
                  </a:lnTo>
                  <a:lnTo>
                    <a:pt x="5230" y="739487"/>
                  </a:lnTo>
                  <a:lnTo>
                    <a:pt x="11662" y="693652"/>
                  </a:lnTo>
                  <a:lnTo>
                    <a:pt x="20545" y="648649"/>
                  </a:lnTo>
                  <a:lnTo>
                    <a:pt x="31809" y="604550"/>
                  </a:lnTo>
                  <a:lnTo>
                    <a:pt x="45383" y="561423"/>
                  </a:lnTo>
                  <a:lnTo>
                    <a:pt x="61197" y="519341"/>
                  </a:lnTo>
                  <a:lnTo>
                    <a:pt x="79180" y="478373"/>
                  </a:lnTo>
                  <a:lnTo>
                    <a:pt x="99262" y="438589"/>
                  </a:lnTo>
                  <a:lnTo>
                    <a:pt x="121374" y="400060"/>
                  </a:lnTo>
                  <a:lnTo>
                    <a:pt x="145443" y="362856"/>
                  </a:lnTo>
                  <a:lnTo>
                    <a:pt x="171401" y="327047"/>
                  </a:lnTo>
                  <a:lnTo>
                    <a:pt x="199176" y="292705"/>
                  </a:lnTo>
                  <a:lnTo>
                    <a:pt x="228699" y="259899"/>
                  </a:lnTo>
                  <a:lnTo>
                    <a:pt x="259899" y="228699"/>
                  </a:lnTo>
                  <a:lnTo>
                    <a:pt x="292705" y="199176"/>
                  </a:lnTo>
                  <a:lnTo>
                    <a:pt x="327047" y="171401"/>
                  </a:lnTo>
                  <a:lnTo>
                    <a:pt x="362856" y="145443"/>
                  </a:lnTo>
                  <a:lnTo>
                    <a:pt x="400060" y="121374"/>
                  </a:lnTo>
                  <a:lnTo>
                    <a:pt x="438589" y="99262"/>
                  </a:lnTo>
                  <a:lnTo>
                    <a:pt x="478373" y="79180"/>
                  </a:lnTo>
                  <a:lnTo>
                    <a:pt x="519341" y="61197"/>
                  </a:lnTo>
                  <a:lnTo>
                    <a:pt x="561423" y="45383"/>
                  </a:lnTo>
                  <a:lnTo>
                    <a:pt x="604550" y="31809"/>
                  </a:lnTo>
                  <a:lnTo>
                    <a:pt x="648649" y="20545"/>
                  </a:lnTo>
                  <a:lnTo>
                    <a:pt x="693652" y="11662"/>
                  </a:lnTo>
                  <a:lnTo>
                    <a:pt x="739487" y="5230"/>
                  </a:lnTo>
                  <a:lnTo>
                    <a:pt x="786084" y="1319"/>
                  </a:lnTo>
                  <a:lnTo>
                    <a:pt x="833374" y="0"/>
                  </a:lnTo>
                  <a:lnTo>
                    <a:pt x="880663" y="1319"/>
                  </a:lnTo>
                  <a:lnTo>
                    <a:pt x="927262" y="5230"/>
                  </a:lnTo>
                  <a:lnTo>
                    <a:pt x="973099" y="11662"/>
                  </a:lnTo>
                  <a:lnTo>
                    <a:pt x="1018105" y="20545"/>
                  </a:lnTo>
                  <a:lnTo>
                    <a:pt x="1062207" y="31809"/>
                  </a:lnTo>
                  <a:lnTo>
                    <a:pt x="1105338" y="45383"/>
                  </a:lnTo>
                  <a:lnTo>
                    <a:pt x="1147425" y="61197"/>
                  </a:lnTo>
                  <a:lnTo>
                    <a:pt x="1188398" y="79180"/>
                  </a:lnTo>
                  <a:lnTo>
                    <a:pt x="1228187" y="99262"/>
                  </a:lnTo>
                  <a:lnTo>
                    <a:pt x="1266722" y="121374"/>
                  </a:lnTo>
                  <a:lnTo>
                    <a:pt x="1303932" y="145443"/>
                  </a:lnTo>
                  <a:lnTo>
                    <a:pt x="1339747" y="171401"/>
                  </a:lnTo>
                  <a:lnTo>
                    <a:pt x="1374096" y="199176"/>
                  </a:lnTo>
                  <a:lnTo>
                    <a:pt x="1406909" y="228699"/>
                  </a:lnTo>
                  <a:lnTo>
                    <a:pt x="1438115" y="259899"/>
                  </a:lnTo>
                  <a:lnTo>
                    <a:pt x="1467644" y="292705"/>
                  </a:lnTo>
                  <a:lnTo>
                    <a:pt x="1495426" y="327047"/>
                  </a:lnTo>
                  <a:lnTo>
                    <a:pt x="1521390" y="362856"/>
                  </a:lnTo>
                  <a:lnTo>
                    <a:pt x="1545466" y="400060"/>
                  </a:lnTo>
                  <a:lnTo>
                    <a:pt x="1567583" y="438589"/>
                  </a:lnTo>
                  <a:lnTo>
                    <a:pt x="1587670" y="478373"/>
                  </a:lnTo>
                  <a:lnTo>
                    <a:pt x="1605659" y="519341"/>
                  </a:lnTo>
                  <a:lnTo>
                    <a:pt x="1621477" y="561423"/>
                  </a:lnTo>
                  <a:lnTo>
                    <a:pt x="1635055" y="604550"/>
                  </a:lnTo>
                  <a:lnTo>
                    <a:pt x="1646322" y="648649"/>
                  </a:lnTo>
                  <a:lnTo>
                    <a:pt x="1655208" y="693652"/>
                  </a:lnTo>
                  <a:lnTo>
                    <a:pt x="1661643" y="739487"/>
                  </a:lnTo>
                  <a:lnTo>
                    <a:pt x="1665555" y="786084"/>
                  </a:lnTo>
                  <a:lnTo>
                    <a:pt x="1666875" y="833374"/>
                  </a:lnTo>
                  <a:lnTo>
                    <a:pt x="1665555" y="880663"/>
                  </a:lnTo>
                  <a:lnTo>
                    <a:pt x="1661643" y="927260"/>
                  </a:lnTo>
                  <a:lnTo>
                    <a:pt x="1655208" y="973095"/>
                  </a:lnTo>
                  <a:lnTo>
                    <a:pt x="1646322" y="1018098"/>
                  </a:lnTo>
                  <a:lnTo>
                    <a:pt x="1635055" y="1062197"/>
                  </a:lnTo>
                  <a:lnTo>
                    <a:pt x="1621477" y="1105324"/>
                  </a:lnTo>
                  <a:lnTo>
                    <a:pt x="1605659" y="1147406"/>
                  </a:lnTo>
                  <a:lnTo>
                    <a:pt x="1587670" y="1188374"/>
                  </a:lnTo>
                  <a:lnTo>
                    <a:pt x="1567583" y="1228158"/>
                  </a:lnTo>
                  <a:lnTo>
                    <a:pt x="1545466" y="1266687"/>
                  </a:lnTo>
                  <a:lnTo>
                    <a:pt x="1521390" y="1303891"/>
                  </a:lnTo>
                  <a:lnTo>
                    <a:pt x="1495426" y="1339700"/>
                  </a:lnTo>
                  <a:lnTo>
                    <a:pt x="1467644" y="1374042"/>
                  </a:lnTo>
                  <a:lnTo>
                    <a:pt x="1438115" y="1406848"/>
                  </a:lnTo>
                  <a:lnTo>
                    <a:pt x="1406909" y="1438048"/>
                  </a:lnTo>
                  <a:lnTo>
                    <a:pt x="1374096" y="1467571"/>
                  </a:lnTo>
                  <a:lnTo>
                    <a:pt x="1339747" y="1495346"/>
                  </a:lnTo>
                  <a:lnTo>
                    <a:pt x="1303932" y="1521304"/>
                  </a:lnTo>
                  <a:lnTo>
                    <a:pt x="1266722" y="1545373"/>
                  </a:lnTo>
                  <a:lnTo>
                    <a:pt x="1228187" y="1567485"/>
                  </a:lnTo>
                  <a:lnTo>
                    <a:pt x="1188398" y="1587567"/>
                  </a:lnTo>
                  <a:lnTo>
                    <a:pt x="1147425" y="1605550"/>
                  </a:lnTo>
                  <a:lnTo>
                    <a:pt x="1105338" y="1621364"/>
                  </a:lnTo>
                  <a:lnTo>
                    <a:pt x="1062207" y="1634938"/>
                  </a:lnTo>
                  <a:lnTo>
                    <a:pt x="1018105" y="1646202"/>
                  </a:lnTo>
                  <a:lnTo>
                    <a:pt x="973099" y="1655085"/>
                  </a:lnTo>
                  <a:lnTo>
                    <a:pt x="927262" y="1661517"/>
                  </a:lnTo>
                  <a:lnTo>
                    <a:pt x="880663" y="1665428"/>
                  </a:lnTo>
                  <a:lnTo>
                    <a:pt x="833374" y="1666748"/>
                  </a:lnTo>
                  <a:lnTo>
                    <a:pt x="786084" y="1665428"/>
                  </a:lnTo>
                  <a:lnTo>
                    <a:pt x="739487" y="1661517"/>
                  </a:lnTo>
                  <a:lnTo>
                    <a:pt x="693652" y="1655085"/>
                  </a:lnTo>
                  <a:lnTo>
                    <a:pt x="648649" y="1646202"/>
                  </a:lnTo>
                  <a:lnTo>
                    <a:pt x="604550" y="1634938"/>
                  </a:lnTo>
                  <a:lnTo>
                    <a:pt x="561423" y="1621364"/>
                  </a:lnTo>
                  <a:lnTo>
                    <a:pt x="519341" y="1605550"/>
                  </a:lnTo>
                  <a:lnTo>
                    <a:pt x="478373" y="1587567"/>
                  </a:lnTo>
                  <a:lnTo>
                    <a:pt x="438589" y="1567485"/>
                  </a:lnTo>
                  <a:lnTo>
                    <a:pt x="400060" y="1545373"/>
                  </a:lnTo>
                  <a:lnTo>
                    <a:pt x="362856" y="1521304"/>
                  </a:lnTo>
                  <a:lnTo>
                    <a:pt x="327047" y="1495346"/>
                  </a:lnTo>
                  <a:lnTo>
                    <a:pt x="292705" y="1467571"/>
                  </a:lnTo>
                  <a:lnTo>
                    <a:pt x="259899" y="1438048"/>
                  </a:lnTo>
                  <a:lnTo>
                    <a:pt x="228699" y="1406848"/>
                  </a:lnTo>
                  <a:lnTo>
                    <a:pt x="199176" y="1374042"/>
                  </a:lnTo>
                  <a:lnTo>
                    <a:pt x="171401" y="1339700"/>
                  </a:lnTo>
                  <a:lnTo>
                    <a:pt x="145443" y="1303891"/>
                  </a:lnTo>
                  <a:lnTo>
                    <a:pt x="121374" y="1266687"/>
                  </a:lnTo>
                  <a:lnTo>
                    <a:pt x="99262" y="1228158"/>
                  </a:lnTo>
                  <a:lnTo>
                    <a:pt x="79180" y="1188374"/>
                  </a:lnTo>
                  <a:lnTo>
                    <a:pt x="61197" y="1147406"/>
                  </a:lnTo>
                  <a:lnTo>
                    <a:pt x="45383" y="1105324"/>
                  </a:lnTo>
                  <a:lnTo>
                    <a:pt x="31809" y="1062197"/>
                  </a:lnTo>
                  <a:lnTo>
                    <a:pt x="20545" y="1018098"/>
                  </a:lnTo>
                  <a:lnTo>
                    <a:pt x="11662" y="973095"/>
                  </a:lnTo>
                  <a:lnTo>
                    <a:pt x="5230" y="927260"/>
                  </a:lnTo>
                  <a:lnTo>
                    <a:pt x="1319" y="880663"/>
                  </a:lnTo>
                  <a:lnTo>
                    <a:pt x="0" y="833374"/>
                  </a:lnTo>
                  <a:close/>
                </a:path>
              </a:pathLst>
            </a:custGeom>
            <a:ln w="203199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" y="1647825"/>
              <a:ext cx="2638425" cy="26384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1487" y="2033650"/>
              <a:ext cx="1667510" cy="1666875"/>
            </a:xfrm>
            <a:custGeom>
              <a:avLst/>
              <a:gdLst/>
              <a:ahLst/>
              <a:cxnLst/>
              <a:rect l="l" t="t" r="r" b="b"/>
              <a:pathLst>
                <a:path w="1667510" h="1666875">
                  <a:moveTo>
                    <a:pt x="833437" y="0"/>
                  </a:moveTo>
                  <a:lnTo>
                    <a:pt x="786143" y="1319"/>
                  </a:lnTo>
                  <a:lnTo>
                    <a:pt x="739540" y="5230"/>
                  </a:lnTo>
                  <a:lnTo>
                    <a:pt x="693700" y="11662"/>
                  </a:lnTo>
                  <a:lnTo>
                    <a:pt x="648694" y="20545"/>
                  </a:lnTo>
                  <a:lnTo>
                    <a:pt x="604590" y="31809"/>
                  </a:lnTo>
                  <a:lnTo>
                    <a:pt x="561460" y="45383"/>
                  </a:lnTo>
                  <a:lnTo>
                    <a:pt x="519374" y="61197"/>
                  </a:lnTo>
                  <a:lnTo>
                    <a:pt x="478402" y="79180"/>
                  </a:lnTo>
                  <a:lnTo>
                    <a:pt x="438615" y="99262"/>
                  </a:lnTo>
                  <a:lnTo>
                    <a:pt x="400083" y="121374"/>
                  </a:lnTo>
                  <a:lnTo>
                    <a:pt x="362876" y="145443"/>
                  </a:lnTo>
                  <a:lnTo>
                    <a:pt x="327066" y="171401"/>
                  </a:lnTo>
                  <a:lnTo>
                    <a:pt x="292721" y="199176"/>
                  </a:lnTo>
                  <a:lnTo>
                    <a:pt x="259912" y="228699"/>
                  </a:lnTo>
                  <a:lnTo>
                    <a:pt x="228711" y="259899"/>
                  </a:lnTo>
                  <a:lnTo>
                    <a:pt x="199186" y="292705"/>
                  </a:lnTo>
                  <a:lnTo>
                    <a:pt x="171409" y="327047"/>
                  </a:lnTo>
                  <a:lnTo>
                    <a:pt x="145450" y="362856"/>
                  </a:lnTo>
                  <a:lnTo>
                    <a:pt x="121379" y="400060"/>
                  </a:lnTo>
                  <a:lnTo>
                    <a:pt x="99267" y="438589"/>
                  </a:lnTo>
                  <a:lnTo>
                    <a:pt x="79183" y="478373"/>
                  </a:lnTo>
                  <a:lnTo>
                    <a:pt x="61199" y="519341"/>
                  </a:lnTo>
                  <a:lnTo>
                    <a:pt x="45385" y="561423"/>
                  </a:lnTo>
                  <a:lnTo>
                    <a:pt x="31810" y="604550"/>
                  </a:lnTo>
                  <a:lnTo>
                    <a:pt x="20546" y="648649"/>
                  </a:lnTo>
                  <a:lnTo>
                    <a:pt x="11662" y="693652"/>
                  </a:lnTo>
                  <a:lnTo>
                    <a:pt x="5230" y="739487"/>
                  </a:lnTo>
                  <a:lnTo>
                    <a:pt x="1319" y="786084"/>
                  </a:lnTo>
                  <a:lnTo>
                    <a:pt x="0" y="833374"/>
                  </a:lnTo>
                  <a:lnTo>
                    <a:pt x="1319" y="880663"/>
                  </a:lnTo>
                  <a:lnTo>
                    <a:pt x="5230" y="927260"/>
                  </a:lnTo>
                  <a:lnTo>
                    <a:pt x="11662" y="973095"/>
                  </a:lnTo>
                  <a:lnTo>
                    <a:pt x="20546" y="1018098"/>
                  </a:lnTo>
                  <a:lnTo>
                    <a:pt x="31810" y="1062197"/>
                  </a:lnTo>
                  <a:lnTo>
                    <a:pt x="45385" y="1105324"/>
                  </a:lnTo>
                  <a:lnTo>
                    <a:pt x="61199" y="1147406"/>
                  </a:lnTo>
                  <a:lnTo>
                    <a:pt x="79183" y="1188374"/>
                  </a:lnTo>
                  <a:lnTo>
                    <a:pt x="99267" y="1228158"/>
                  </a:lnTo>
                  <a:lnTo>
                    <a:pt x="121379" y="1266687"/>
                  </a:lnTo>
                  <a:lnTo>
                    <a:pt x="145450" y="1303891"/>
                  </a:lnTo>
                  <a:lnTo>
                    <a:pt x="171409" y="1339700"/>
                  </a:lnTo>
                  <a:lnTo>
                    <a:pt x="199186" y="1374042"/>
                  </a:lnTo>
                  <a:lnTo>
                    <a:pt x="228711" y="1406848"/>
                  </a:lnTo>
                  <a:lnTo>
                    <a:pt x="259912" y="1438048"/>
                  </a:lnTo>
                  <a:lnTo>
                    <a:pt x="292721" y="1467571"/>
                  </a:lnTo>
                  <a:lnTo>
                    <a:pt x="327066" y="1495346"/>
                  </a:lnTo>
                  <a:lnTo>
                    <a:pt x="362876" y="1521304"/>
                  </a:lnTo>
                  <a:lnTo>
                    <a:pt x="400083" y="1545373"/>
                  </a:lnTo>
                  <a:lnTo>
                    <a:pt x="438615" y="1567485"/>
                  </a:lnTo>
                  <a:lnTo>
                    <a:pt x="478402" y="1587567"/>
                  </a:lnTo>
                  <a:lnTo>
                    <a:pt x="519374" y="1605550"/>
                  </a:lnTo>
                  <a:lnTo>
                    <a:pt x="561460" y="1621364"/>
                  </a:lnTo>
                  <a:lnTo>
                    <a:pt x="604590" y="1634938"/>
                  </a:lnTo>
                  <a:lnTo>
                    <a:pt x="648694" y="1646202"/>
                  </a:lnTo>
                  <a:lnTo>
                    <a:pt x="693700" y="1655085"/>
                  </a:lnTo>
                  <a:lnTo>
                    <a:pt x="739540" y="1661517"/>
                  </a:lnTo>
                  <a:lnTo>
                    <a:pt x="786143" y="1665428"/>
                  </a:lnTo>
                  <a:lnTo>
                    <a:pt x="833437" y="1666748"/>
                  </a:lnTo>
                  <a:lnTo>
                    <a:pt x="880727" y="1665428"/>
                  </a:lnTo>
                  <a:lnTo>
                    <a:pt x="927326" y="1661517"/>
                  </a:lnTo>
                  <a:lnTo>
                    <a:pt x="973163" y="1655085"/>
                  </a:lnTo>
                  <a:lnTo>
                    <a:pt x="1018168" y="1646202"/>
                  </a:lnTo>
                  <a:lnTo>
                    <a:pt x="1062271" y="1634938"/>
                  </a:lnTo>
                  <a:lnTo>
                    <a:pt x="1105401" y="1621364"/>
                  </a:lnTo>
                  <a:lnTo>
                    <a:pt x="1147488" y="1605550"/>
                  </a:lnTo>
                  <a:lnTo>
                    <a:pt x="1188462" y="1587567"/>
                  </a:lnTo>
                  <a:lnTo>
                    <a:pt x="1228251" y="1567485"/>
                  </a:lnTo>
                  <a:lnTo>
                    <a:pt x="1266786" y="1545373"/>
                  </a:lnTo>
                  <a:lnTo>
                    <a:pt x="1303996" y="1521304"/>
                  </a:lnTo>
                  <a:lnTo>
                    <a:pt x="1339810" y="1495346"/>
                  </a:lnTo>
                  <a:lnTo>
                    <a:pt x="1374159" y="1467571"/>
                  </a:lnTo>
                  <a:lnTo>
                    <a:pt x="1406972" y="1438048"/>
                  </a:lnTo>
                  <a:lnTo>
                    <a:pt x="1438178" y="1406848"/>
                  </a:lnTo>
                  <a:lnTo>
                    <a:pt x="1467708" y="1374042"/>
                  </a:lnTo>
                  <a:lnTo>
                    <a:pt x="1495489" y="1339700"/>
                  </a:lnTo>
                  <a:lnTo>
                    <a:pt x="1521453" y="1303891"/>
                  </a:lnTo>
                  <a:lnTo>
                    <a:pt x="1545529" y="1266687"/>
                  </a:lnTo>
                  <a:lnTo>
                    <a:pt x="1567646" y="1228158"/>
                  </a:lnTo>
                  <a:lnTo>
                    <a:pt x="1587734" y="1188374"/>
                  </a:lnTo>
                  <a:lnTo>
                    <a:pt x="1605722" y="1147406"/>
                  </a:lnTo>
                  <a:lnTo>
                    <a:pt x="1621541" y="1105324"/>
                  </a:lnTo>
                  <a:lnTo>
                    <a:pt x="1635119" y="1062197"/>
                  </a:lnTo>
                  <a:lnTo>
                    <a:pt x="1646386" y="1018098"/>
                  </a:lnTo>
                  <a:lnTo>
                    <a:pt x="1655272" y="973095"/>
                  </a:lnTo>
                  <a:lnTo>
                    <a:pt x="1661706" y="927260"/>
                  </a:lnTo>
                  <a:lnTo>
                    <a:pt x="1665618" y="880663"/>
                  </a:lnTo>
                  <a:lnTo>
                    <a:pt x="1666938" y="833374"/>
                  </a:lnTo>
                  <a:lnTo>
                    <a:pt x="1665618" y="786084"/>
                  </a:lnTo>
                  <a:lnTo>
                    <a:pt x="1661706" y="739487"/>
                  </a:lnTo>
                  <a:lnTo>
                    <a:pt x="1655272" y="693652"/>
                  </a:lnTo>
                  <a:lnTo>
                    <a:pt x="1646386" y="648649"/>
                  </a:lnTo>
                  <a:lnTo>
                    <a:pt x="1635119" y="604550"/>
                  </a:lnTo>
                  <a:lnTo>
                    <a:pt x="1621541" y="561423"/>
                  </a:lnTo>
                  <a:lnTo>
                    <a:pt x="1605722" y="519341"/>
                  </a:lnTo>
                  <a:lnTo>
                    <a:pt x="1587734" y="478373"/>
                  </a:lnTo>
                  <a:lnTo>
                    <a:pt x="1567646" y="438589"/>
                  </a:lnTo>
                  <a:lnTo>
                    <a:pt x="1545529" y="400060"/>
                  </a:lnTo>
                  <a:lnTo>
                    <a:pt x="1521453" y="362856"/>
                  </a:lnTo>
                  <a:lnTo>
                    <a:pt x="1495489" y="327047"/>
                  </a:lnTo>
                  <a:lnTo>
                    <a:pt x="1467708" y="292705"/>
                  </a:lnTo>
                  <a:lnTo>
                    <a:pt x="1438178" y="259899"/>
                  </a:lnTo>
                  <a:lnTo>
                    <a:pt x="1406972" y="228699"/>
                  </a:lnTo>
                  <a:lnTo>
                    <a:pt x="1374159" y="199176"/>
                  </a:lnTo>
                  <a:lnTo>
                    <a:pt x="1339810" y="171401"/>
                  </a:lnTo>
                  <a:lnTo>
                    <a:pt x="1303996" y="145443"/>
                  </a:lnTo>
                  <a:lnTo>
                    <a:pt x="1266786" y="121374"/>
                  </a:lnTo>
                  <a:lnTo>
                    <a:pt x="1228251" y="99262"/>
                  </a:lnTo>
                  <a:lnTo>
                    <a:pt x="1188462" y="79180"/>
                  </a:lnTo>
                  <a:lnTo>
                    <a:pt x="1147488" y="61197"/>
                  </a:lnTo>
                  <a:lnTo>
                    <a:pt x="1105401" y="45383"/>
                  </a:lnTo>
                  <a:lnTo>
                    <a:pt x="1062271" y="31809"/>
                  </a:lnTo>
                  <a:lnTo>
                    <a:pt x="1018168" y="20545"/>
                  </a:lnTo>
                  <a:lnTo>
                    <a:pt x="973163" y="11662"/>
                  </a:lnTo>
                  <a:lnTo>
                    <a:pt x="927326" y="5230"/>
                  </a:lnTo>
                  <a:lnTo>
                    <a:pt x="880727" y="1319"/>
                  </a:lnTo>
                  <a:lnTo>
                    <a:pt x="833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487" y="2033650"/>
              <a:ext cx="1667510" cy="1666875"/>
            </a:xfrm>
            <a:custGeom>
              <a:avLst/>
              <a:gdLst/>
              <a:ahLst/>
              <a:cxnLst/>
              <a:rect l="l" t="t" r="r" b="b"/>
              <a:pathLst>
                <a:path w="1667510" h="1666875">
                  <a:moveTo>
                    <a:pt x="0" y="833374"/>
                  </a:moveTo>
                  <a:lnTo>
                    <a:pt x="1319" y="786084"/>
                  </a:lnTo>
                  <a:lnTo>
                    <a:pt x="5230" y="739487"/>
                  </a:lnTo>
                  <a:lnTo>
                    <a:pt x="11662" y="693652"/>
                  </a:lnTo>
                  <a:lnTo>
                    <a:pt x="20546" y="648649"/>
                  </a:lnTo>
                  <a:lnTo>
                    <a:pt x="31810" y="604550"/>
                  </a:lnTo>
                  <a:lnTo>
                    <a:pt x="45385" y="561423"/>
                  </a:lnTo>
                  <a:lnTo>
                    <a:pt x="61199" y="519341"/>
                  </a:lnTo>
                  <a:lnTo>
                    <a:pt x="79183" y="478373"/>
                  </a:lnTo>
                  <a:lnTo>
                    <a:pt x="99267" y="438589"/>
                  </a:lnTo>
                  <a:lnTo>
                    <a:pt x="121379" y="400060"/>
                  </a:lnTo>
                  <a:lnTo>
                    <a:pt x="145450" y="362856"/>
                  </a:lnTo>
                  <a:lnTo>
                    <a:pt x="171409" y="327047"/>
                  </a:lnTo>
                  <a:lnTo>
                    <a:pt x="199186" y="292705"/>
                  </a:lnTo>
                  <a:lnTo>
                    <a:pt x="228711" y="259899"/>
                  </a:lnTo>
                  <a:lnTo>
                    <a:pt x="259912" y="228699"/>
                  </a:lnTo>
                  <a:lnTo>
                    <a:pt x="292721" y="199176"/>
                  </a:lnTo>
                  <a:lnTo>
                    <a:pt x="327066" y="171401"/>
                  </a:lnTo>
                  <a:lnTo>
                    <a:pt x="362876" y="145443"/>
                  </a:lnTo>
                  <a:lnTo>
                    <a:pt x="400083" y="121374"/>
                  </a:lnTo>
                  <a:lnTo>
                    <a:pt x="438615" y="99262"/>
                  </a:lnTo>
                  <a:lnTo>
                    <a:pt x="478402" y="79180"/>
                  </a:lnTo>
                  <a:lnTo>
                    <a:pt x="519374" y="61197"/>
                  </a:lnTo>
                  <a:lnTo>
                    <a:pt x="561460" y="45383"/>
                  </a:lnTo>
                  <a:lnTo>
                    <a:pt x="604590" y="31809"/>
                  </a:lnTo>
                  <a:lnTo>
                    <a:pt x="648694" y="20545"/>
                  </a:lnTo>
                  <a:lnTo>
                    <a:pt x="693700" y="11662"/>
                  </a:lnTo>
                  <a:lnTo>
                    <a:pt x="739540" y="5230"/>
                  </a:lnTo>
                  <a:lnTo>
                    <a:pt x="786143" y="1319"/>
                  </a:lnTo>
                  <a:lnTo>
                    <a:pt x="833437" y="0"/>
                  </a:lnTo>
                  <a:lnTo>
                    <a:pt x="880727" y="1319"/>
                  </a:lnTo>
                  <a:lnTo>
                    <a:pt x="927326" y="5230"/>
                  </a:lnTo>
                  <a:lnTo>
                    <a:pt x="973163" y="11662"/>
                  </a:lnTo>
                  <a:lnTo>
                    <a:pt x="1018168" y="20545"/>
                  </a:lnTo>
                  <a:lnTo>
                    <a:pt x="1062271" y="31809"/>
                  </a:lnTo>
                  <a:lnTo>
                    <a:pt x="1105401" y="45383"/>
                  </a:lnTo>
                  <a:lnTo>
                    <a:pt x="1147488" y="61197"/>
                  </a:lnTo>
                  <a:lnTo>
                    <a:pt x="1188462" y="79180"/>
                  </a:lnTo>
                  <a:lnTo>
                    <a:pt x="1228251" y="99262"/>
                  </a:lnTo>
                  <a:lnTo>
                    <a:pt x="1266786" y="121374"/>
                  </a:lnTo>
                  <a:lnTo>
                    <a:pt x="1303996" y="145443"/>
                  </a:lnTo>
                  <a:lnTo>
                    <a:pt x="1339810" y="171401"/>
                  </a:lnTo>
                  <a:lnTo>
                    <a:pt x="1374159" y="199176"/>
                  </a:lnTo>
                  <a:lnTo>
                    <a:pt x="1406972" y="228699"/>
                  </a:lnTo>
                  <a:lnTo>
                    <a:pt x="1438178" y="259899"/>
                  </a:lnTo>
                  <a:lnTo>
                    <a:pt x="1467708" y="292705"/>
                  </a:lnTo>
                  <a:lnTo>
                    <a:pt x="1495489" y="327047"/>
                  </a:lnTo>
                  <a:lnTo>
                    <a:pt x="1521453" y="362856"/>
                  </a:lnTo>
                  <a:lnTo>
                    <a:pt x="1545529" y="400060"/>
                  </a:lnTo>
                  <a:lnTo>
                    <a:pt x="1567646" y="438589"/>
                  </a:lnTo>
                  <a:lnTo>
                    <a:pt x="1587734" y="478373"/>
                  </a:lnTo>
                  <a:lnTo>
                    <a:pt x="1605722" y="519341"/>
                  </a:lnTo>
                  <a:lnTo>
                    <a:pt x="1621541" y="561423"/>
                  </a:lnTo>
                  <a:lnTo>
                    <a:pt x="1635119" y="604550"/>
                  </a:lnTo>
                  <a:lnTo>
                    <a:pt x="1646386" y="648649"/>
                  </a:lnTo>
                  <a:lnTo>
                    <a:pt x="1655272" y="693652"/>
                  </a:lnTo>
                  <a:lnTo>
                    <a:pt x="1661706" y="739487"/>
                  </a:lnTo>
                  <a:lnTo>
                    <a:pt x="1665618" y="786084"/>
                  </a:lnTo>
                  <a:lnTo>
                    <a:pt x="1666938" y="833374"/>
                  </a:lnTo>
                  <a:lnTo>
                    <a:pt x="1665618" y="880663"/>
                  </a:lnTo>
                  <a:lnTo>
                    <a:pt x="1661706" y="927260"/>
                  </a:lnTo>
                  <a:lnTo>
                    <a:pt x="1655272" y="973095"/>
                  </a:lnTo>
                  <a:lnTo>
                    <a:pt x="1646386" y="1018098"/>
                  </a:lnTo>
                  <a:lnTo>
                    <a:pt x="1635119" y="1062197"/>
                  </a:lnTo>
                  <a:lnTo>
                    <a:pt x="1621541" y="1105324"/>
                  </a:lnTo>
                  <a:lnTo>
                    <a:pt x="1605722" y="1147406"/>
                  </a:lnTo>
                  <a:lnTo>
                    <a:pt x="1587734" y="1188374"/>
                  </a:lnTo>
                  <a:lnTo>
                    <a:pt x="1567646" y="1228158"/>
                  </a:lnTo>
                  <a:lnTo>
                    <a:pt x="1545529" y="1266687"/>
                  </a:lnTo>
                  <a:lnTo>
                    <a:pt x="1521453" y="1303891"/>
                  </a:lnTo>
                  <a:lnTo>
                    <a:pt x="1495489" y="1339700"/>
                  </a:lnTo>
                  <a:lnTo>
                    <a:pt x="1467708" y="1374042"/>
                  </a:lnTo>
                  <a:lnTo>
                    <a:pt x="1438178" y="1406848"/>
                  </a:lnTo>
                  <a:lnTo>
                    <a:pt x="1406972" y="1438048"/>
                  </a:lnTo>
                  <a:lnTo>
                    <a:pt x="1374159" y="1467571"/>
                  </a:lnTo>
                  <a:lnTo>
                    <a:pt x="1339810" y="1495346"/>
                  </a:lnTo>
                  <a:lnTo>
                    <a:pt x="1303996" y="1521304"/>
                  </a:lnTo>
                  <a:lnTo>
                    <a:pt x="1266786" y="1545373"/>
                  </a:lnTo>
                  <a:lnTo>
                    <a:pt x="1228251" y="1567485"/>
                  </a:lnTo>
                  <a:lnTo>
                    <a:pt x="1188462" y="1587567"/>
                  </a:lnTo>
                  <a:lnTo>
                    <a:pt x="1147488" y="1605550"/>
                  </a:lnTo>
                  <a:lnTo>
                    <a:pt x="1105401" y="1621364"/>
                  </a:lnTo>
                  <a:lnTo>
                    <a:pt x="1062271" y="1634938"/>
                  </a:lnTo>
                  <a:lnTo>
                    <a:pt x="1018168" y="1646202"/>
                  </a:lnTo>
                  <a:lnTo>
                    <a:pt x="973163" y="1655085"/>
                  </a:lnTo>
                  <a:lnTo>
                    <a:pt x="927326" y="1661517"/>
                  </a:lnTo>
                  <a:lnTo>
                    <a:pt x="880727" y="1665428"/>
                  </a:lnTo>
                  <a:lnTo>
                    <a:pt x="833437" y="1666748"/>
                  </a:lnTo>
                  <a:lnTo>
                    <a:pt x="786143" y="1665428"/>
                  </a:lnTo>
                  <a:lnTo>
                    <a:pt x="739540" y="1661517"/>
                  </a:lnTo>
                  <a:lnTo>
                    <a:pt x="693700" y="1655085"/>
                  </a:lnTo>
                  <a:lnTo>
                    <a:pt x="648694" y="1646202"/>
                  </a:lnTo>
                  <a:lnTo>
                    <a:pt x="604590" y="1634938"/>
                  </a:lnTo>
                  <a:lnTo>
                    <a:pt x="561460" y="1621364"/>
                  </a:lnTo>
                  <a:lnTo>
                    <a:pt x="519374" y="1605550"/>
                  </a:lnTo>
                  <a:lnTo>
                    <a:pt x="478402" y="1587567"/>
                  </a:lnTo>
                  <a:lnTo>
                    <a:pt x="438615" y="1567485"/>
                  </a:lnTo>
                  <a:lnTo>
                    <a:pt x="400083" y="1545373"/>
                  </a:lnTo>
                  <a:lnTo>
                    <a:pt x="362876" y="1521304"/>
                  </a:lnTo>
                  <a:lnTo>
                    <a:pt x="327066" y="1495346"/>
                  </a:lnTo>
                  <a:lnTo>
                    <a:pt x="292721" y="1467571"/>
                  </a:lnTo>
                  <a:lnTo>
                    <a:pt x="259912" y="1438048"/>
                  </a:lnTo>
                  <a:lnTo>
                    <a:pt x="228711" y="1406848"/>
                  </a:lnTo>
                  <a:lnTo>
                    <a:pt x="199186" y="1374042"/>
                  </a:lnTo>
                  <a:lnTo>
                    <a:pt x="171409" y="1339700"/>
                  </a:lnTo>
                  <a:lnTo>
                    <a:pt x="145450" y="1303891"/>
                  </a:lnTo>
                  <a:lnTo>
                    <a:pt x="121379" y="1266687"/>
                  </a:lnTo>
                  <a:lnTo>
                    <a:pt x="99267" y="1228158"/>
                  </a:lnTo>
                  <a:lnTo>
                    <a:pt x="79183" y="1188374"/>
                  </a:lnTo>
                  <a:lnTo>
                    <a:pt x="61199" y="1147406"/>
                  </a:lnTo>
                  <a:lnTo>
                    <a:pt x="45385" y="1105324"/>
                  </a:lnTo>
                  <a:lnTo>
                    <a:pt x="31810" y="1062197"/>
                  </a:lnTo>
                  <a:lnTo>
                    <a:pt x="20546" y="1018098"/>
                  </a:lnTo>
                  <a:lnTo>
                    <a:pt x="11662" y="973095"/>
                  </a:lnTo>
                  <a:lnTo>
                    <a:pt x="5230" y="927260"/>
                  </a:lnTo>
                  <a:lnTo>
                    <a:pt x="1319" y="880663"/>
                  </a:lnTo>
                  <a:lnTo>
                    <a:pt x="0" y="833374"/>
                  </a:lnTo>
                  <a:close/>
                </a:path>
              </a:pathLst>
            </a:custGeom>
            <a:ln w="203200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0" y="1647825"/>
              <a:ext cx="2628900" cy="26384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43576" y="2033650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828675" y="0"/>
                  </a:moveTo>
                  <a:lnTo>
                    <a:pt x="779979" y="1406"/>
                  </a:lnTo>
                  <a:lnTo>
                    <a:pt x="732025" y="5574"/>
                  </a:lnTo>
                  <a:lnTo>
                    <a:pt x="684891" y="12425"/>
                  </a:lnTo>
                  <a:lnTo>
                    <a:pt x="638653" y="21883"/>
                  </a:lnTo>
                  <a:lnTo>
                    <a:pt x="593390" y="33868"/>
                  </a:lnTo>
                  <a:lnTo>
                    <a:pt x="549179" y="48304"/>
                  </a:lnTo>
                  <a:lnTo>
                    <a:pt x="506098" y="65113"/>
                  </a:lnTo>
                  <a:lnTo>
                    <a:pt x="464225" y="84216"/>
                  </a:lnTo>
                  <a:lnTo>
                    <a:pt x="423637" y="105537"/>
                  </a:lnTo>
                  <a:lnTo>
                    <a:pt x="384412" y="128998"/>
                  </a:lnTo>
                  <a:lnTo>
                    <a:pt x="346628" y="154520"/>
                  </a:lnTo>
                  <a:lnTo>
                    <a:pt x="310362" y="182026"/>
                  </a:lnTo>
                  <a:lnTo>
                    <a:pt x="275693" y="211439"/>
                  </a:lnTo>
                  <a:lnTo>
                    <a:pt x="242696" y="242681"/>
                  </a:lnTo>
                  <a:lnTo>
                    <a:pt x="211452" y="275673"/>
                  </a:lnTo>
                  <a:lnTo>
                    <a:pt x="182036" y="310339"/>
                  </a:lnTo>
                  <a:lnTo>
                    <a:pt x="154528" y="346600"/>
                  </a:lnTo>
                  <a:lnTo>
                    <a:pt x="129004" y="384379"/>
                  </a:lnTo>
                  <a:lnTo>
                    <a:pt x="105542" y="423598"/>
                  </a:lnTo>
                  <a:lnTo>
                    <a:pt x="84219" y="464179"/>
                  </a:lnTo>
                  <a:lnTo>
                    <a:pt x="65115" y="506045"/>
                  </a:lnTo>
                  <a:lnTo>
                    <a:pt x="48305" y="549118"/>
                  </a:lnTo>
                  <a:lnTo>
                    <a:pt x="33869" y="593320"/>
                  </a:lnTo>
                  <a:lnTo>
                    <a:pt x="21883" y="638573"/>
                  </a:lnTo>
                  <a:lnTo>
                    <a:pt x="12426" y="684801"/>
                  </a:lnTo>
                  <a:lnTo>
                    <a:pt x="5574" y="731924"/>
                  </a:lnTo>
                  <a:lnTo>
                    <a:pt x="1406" y="779865"/>
                  </a:lnTo>
                  <a:lnTo>
                    <a:pt x="0" y="828548"/>
                  </a:lnTo>
                  <a:lnTo>
                    <a:pt x="0" y="838200"/>
                  </a:lnTo>
                  <a:lnTo>
                    <a:pt x="1406" y="886882"/>
                  </a:lnTo>
                  <a:lnTo>
                    <a:pt x="5574" y="934823"/>
                  </a:lnTo>
                  <a:lnTo>
                    <a:pt x="12426" y="981946"/>
                  </a:lnTo>
                  <a:lnTo>
                    <a:pt x="21883" y="1028174"/>
                  </a:lnTo>
                  <a:lnTo>
                    <a:pt x="33869" y="1073427"/>
                  </a:lnTo>
                  <a:lnTo>
                    <a:pt x="48305" y="1117629"/>
                  </a:lnTo>
                  <a:lnTo>
                    <a:pt x="65115" y="1160702"/>
                  </a:lnTo>
                  <a:lnTo>
                    <a:pt x="84219" y="1202568"/>
                  </a:lnTo>
                  <a:lnTo>
                    <a:pt x="105542" y="1243149"/>
                  </a:lnTo>
                  <a:lnTo>
                    <a:pt x="129004" y="1282368"/>
                  </a:lnTo>
                  <a:lnTo>
                    <a:pt x="154528" y="1320147"/>
                  </a:lnTo>
                  <a:lnTo>
                    <a:pt x="182036" y="1356408"/>
                  </a:lnTo>
                  <a:lnTo>
                    <a:pt x="211452" y="1391074"/>
                  </a:lnTo>
                  <a:lnTo>
                    <a:pt x="242697" y="1424066"/>
                  </a:lnTo>
                  <a:lnTo>
                    <a:pt x="275693" y="1455308"/>
                  </a:lnTo>
                  <a:lnTo>
                    <a:pt x="310362" y="1484721"/>
                  </a:lnTo>
                  <a:lnTo>
                    <a:pt x="346628" y="1512227"/>
                  </a:lnTo>
                  <a:lnTo>
                    <a:pt x="384412" y="1537749"/>
                  </a:lnTo>
                  <a:lnTo>
                    <a:pt x="423637" y="1561210"/>
                  </a:lnTo>
                  <a:lnTo>
                    <a:pt x="464225" y="1582531"/>
                  </a:lnTo>
                  <a:lnTo>
                    <a:pt x="506098" y="1601634"/>
                  </a:lnTo>
                  <a:lnTo>
                    <a:pt x="549179" y="1618443"/>
                  </a:lnTo>
                  <a:lnTo>
                    <a:pt x="593390" y="1632879"/>
                  </a:lnTo>
                  <a:lnTo>
                    <a:pt x="638653" y="1644864"/>
                  </a:lnTo>
                  <a:lnTo>
                    <a:pt x="684891" y="1654322"/>
                  </a:lnTo>
                  <a:lnTo>
                    <a:pt x="732025" y="1661173"/>
                  </a:lnTo>
                  <a:lnTo>
                    <a:pt x="779979" y="1665341"/>
                  </a:lnTo>
                  <a:lnTo>
                    <a:pt x="828675" y="1666748"/>
                  </a:lnTo>
                  <a:lnTo>
                    <a:pt x="877357" y="1665341"/>
                  </a:lnTo>
                  <a:lnTo>
                    <a:pt x="925300" y="1661173"/>
                  </a:lnTo>
                  <a:lnTo>
                    <a:pt x="972426" y="1654322"/>
                  </a:lnTo>
                  <a:lnTo>
                    <a:pt x="1018656" y="1644864"/>
                  </a:lnTo>
                  <a:lnTo>
                    <a:pt x="1063913" y="1632879"/>
                  </a:lnTo>
                  <a:lnTo>
                    <a:pt x="1108119" y="1618443"/>
                  </a:lnTo>
                  <a:lnTo>
                    <a:pt x="1151197" y="1601634"/>
                  </a:lnTo>
                  <a:lnTo>
                    <a:pt x="1193068" y="1582531"/>
                  </a:lnTo>
                  <a:lnTo>
                    <a:pt x="1233655" y="1561210"/>
                  </a:lnTo>
                  <a:lnTo>
                    <a:pt x="1272880" y="1537749"/>
                  </a:lnTo>
                  <a:lnTo>
                    <a:pt x="1310666" y="1512227"/>
                  </a:lnTo>
                  <a:lnTo>
                    <a:pt x="1346933" y="1484721"/>
                  </a:lnTo>
                  <a:lnTo>
                    <a:pt x="1381606" y="1455308"/>
                  </a:lnTo>
                  <a:lnTo>
                    <a:pt x="1414605" y="1424066"/>
                  </a:lnTo>
                  <a:lnTo>
                    <a:pt x="1445853" y="1391074"/>
                  </a:lnTo>
                  <a:lnTo>
                    <a:pt x="1475273" y="1356408"/>
                  </a:lnTo>
                  <a:lnTo>
                    <a:pt x="1502786" y="1320147"/>
                  </a:lnTo>
                  <a:lnTo>
                    <a:pt x="1528314" y="1282368"/>
                  </a:lnTo>
                  <a:lnTo>
                    <a:pt x="1551781" y="1243149"/>
                  </a:lnTo>
                  <a:lnTo>
                    <a:pt x="1573107" y="1202568"/>
                  </a:lnTo>
                  <a:lnTo>
                    <a:pt x="1592216" y="1160702"/>
                  </a:lnTo>
                  <a:lnTo>
                    <a:pt x="1609030" y="1117629"/>
                  </a:lnTo>
                  <a:lnTo>
                    <a:pt x="1623470" y="1073427"/>
                  </a:lnTo>
                  <a:lnTo>
                    <a:pt x="1635459" y="1028174"/>
                  </a:lnTo>
                  <a:lnTo>
                    <a:pt x="1644920" y="981946"/>
                  </a:lnTo>
                  <a:lnTo>
                    <a:pt x="1651773" y="934823"/>
                  </a:lnTo>
                  <a:lnTo>
                    <a:pt x="1655942" y="886882"/>
                  </a:lnTo>
                  <a:lnTo>
                    <a:pt x="1657350" y="838200"/>
                  </a:lnTo>
                  <a:lnTo>
                    <a:pt x="1657350" y="828548"/>
                  </a:lnTo>
                  <a:lnTo>
                    <a:pt x="1655942" y="779865"/>
                  </a:lnTo>
                  <a:lnTo>
                    <a:pt x="1651773" y="731924"/>
                  </a:lnTo>
                  <a:lnTo>
                    <a:pt x="1644920" y="684801"/>
                  </a:lnTo>
                  <a:lnTo>
                    <a:pt x="1635459" y="638573"/>
                  </a:lnTo>
                  <a:lnTo>
                    <a:pt x="1623470" y="593320"/>
                  </a:lnTo>
                  <a:lnTo>
                    <a:pt x="1609030" y="549118"/>
                  </a:lnTo>
                  <a:lnTo>
                    <a:pt x="1592216" y="506045"/>
                  </a:lnTo>
                  <a:lnTo>
                    <a:pt x="1573107" y="464179"/>
                  </a:lnTo>
                  <a:lnTo>
                    <a:pt x="1551781" y="423598"/>
                  </a:lnTo>
                  <a:lnTo>
                    <a:pt x="1528314" y="384379"/>
                  </a:lnTo>
                  <a:lnTo>
                    <a:pt x="1502786" y="346600"/>
                  </a:lnTo>
                  <a:lnTo>
                    <a:pt x="1475273" y="310339"/>
                  </a:lnTo>
                  <a:lnTo>
                    <a:pt x="1445853" y="275673"/>
                  </a:lnTo>
                  <a:lnTo>
                    <a:pt x="1414605" y="242681"/>
                  </a:lnTo>
                  <a:lnTo>
                    <a:pt x="1381606" y="211439"/>
                  </a:lnTo>
                  <a:lnTo>
                    <a:pt x="1346933" y="182026"/>
                  </a:lnTo>
                  <a:lnTo>
                    <a:pt x="1310666" y="154520"/>
                  </a:lnTo>
                  <a:lnTo>
                    <a:pt x="1272880" y="128998"/>
                  </a:lnTo>
                  <a:lnTo>
                    <a:pt x="1233655" y="105537"/>
                  </a:lnTo>
                  <a:lnTo>
                    <a:pt x="1193068" y="84216"/>
                  </a:lnTo>
                  <a:lnTo>
                    <a:pt x="1151197" y="65113"/>
                  </a:lnTo>
                  <a:lnTo>
                    <a:pt x="1108119" y="48304"/>
                  </a:lnTo>
                  <a:lnTo>
                    <a:pt x="1063913" y="33868"/>
                  </a:lnTo>
                  <a:lnTo>
                    <a:pt x="1018656" y="21883"/>
                  </a:lnTo>
                  <a:lnTo>
                    <a:pt x="972426" y="12425"/>
                  </a:lnTo>
                  <a:lnTo>
                    <a:pt x="925300" y="5574"/>
                  </a:lnTo>
                  <a:lnTo>
                    <a:pt x="877357" y="1406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3576" y="2033650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0" y="828548"/>
                  </a:moveTo>
                  <a:lnTo>
                    <a:pt x="1406" y="779865"/>
                  </a:lnTo>
                  <a:lnTo>
                    <a:pt x="5574" y="731924"/>
                  </a:lnTo>
                  <a:lnTo>
                    <a:pt x="12426" y="684801"/>
                  </a:lnTo>
                  <a:lnTo>
                    <a:pt x="21883" y="638573"/>
                  </a:lnTo>
                  <a:lnTo>
                    <a:pt x="33869" y="593320"/>
                  </a:lnTo>
                  <a:lnTo>
                    <a:pt x="48305" y="549118"/>
                  </a:lnTo>
                  <a:lnTo>
                    <a:pt x="65115" y="506045"/>
                  </a:lnTo>
                  <a:lnTo>
                    <a:pt x="84219" y="464179"/>
                  </a:lnTo>
                  <a:lnTo>
                    <a:pt x="105542" y="423598"/>
                  </a:lnTo>
                  <a:lnTo>
                    <a:pt x="129004" y="384379"/>
                  </a:lnTo>
                  <a:lnTo>
                    <a:pt x="154528" y="346600"/>
                  </a:lnTo>
                  <a:lnTo>
                    <a:pt x="182036" y="310339"/>
                  </a:lnTo>
                  <a:lnTo>
                    <a:pt x="211452" y="275673"/>
                  </a:lnTo>
                  <a:lnTo>
                    <a:pt x="242697" y="242681"/>
                  </a:lnTo>
                  <a:lnTo>
                    <a:pt x="275693" y="211439"/>
                  </a:lnTo>
                  <a:lnTo>
                    <a:pt x="310362" y="182026"/>
                  </a:lnTo>
                  <a:lnTo>
                    <a:pt x="346628" y="154520"/>
                  </a:lnTo>
                  <a:lnTo>
                    <a:pt x="384412" y="128998"/>
                  </a:lnTo>
                  <a:lnTo>
                    <a:pt x="423637" y="105537"/>
                  </a:lnTo>
                  <a:lnTo>
                    <a:pt x="464225" y="84216"/>
                  </a:lnTo>
                  <a:lnTo>
                    <a:pt x="506098" y="65113"/>
                  </a:lnTo>
                  <a:lnTo>
                    <a:pt x="549179" y="48304"/>
                  </a:lnTo>
                  <a:lnTo>
                    <a:pt x="593390" y="33868"/>
                  </a:lnTo>
                  <a:lnTo>
                    <a:pt x="638653" y="21883"/>
                  </a:lnTo>
                  <a:lnTo>
                    <a:pt x="684891" y="12425"/>
                  </a:lnTo>
                  <a:lnTo>
                    <a:pt x="732025" y="5574"/>
                  </a:lnTo>
                  <a:lnTo>
                    <a:pt x="779979" y="1406"/>
                  </a:lnTo>
                  <a:lnTo>
                    <a:pt x="828675" y="0"/>
                  </a:lnTo>
                  <a:lnTo>
                    <a:pt x="877357" y="1406"/>
                  </a:lnTo>
                  <a:lnTo>
                    <a:pt x="925300" y="5574"/>
                  </a:lnTo>
                  <a:lnTo>
                    <a:pt x="972426" y="12425"/>
                  </a:lnTo>
                  <a:lnTo>
                    <a:pt x="1018656" y="21883"/>
                  </a:lnTo>
                  <a:lnTo>
                    <a:pt x="1063913" y="33868"/>
                  </a:lnTo>
                  <a:lnTo>
                    <a:pt x="1108119" y="48304"/>
                  </a:lnTo>
                  <a:lnTo>
                    <a:pt x="1151197" y="65113"/>
                  </a:lnTo>
                  <a:lnTo>
                    <a:pt x="1193068" y="84216"/>
                  </a:lnTo>
                  <a:lnTo>
                    <a:pt x="1233655" y="105537"/>
                  </a:lnTo>
                  <a:lnTo>
                    <a:pt x="1272880" y="128998"/>
                  </a:lnTo>
                  <a:lnTo>
                    <a:pt x="1310666" y="154520"/>
                  </a:lnTo>
                  <a:lnTo>
                    <a:pt x="1346933" y="182026"/>
                  </a:lnTo>
                  <a:lnTo>
                    <a:pt x="1381606" y="211439"/>
                  </a:lnTo>
                  <a:lnTo>
                    <a:pt x="1414605" y="242681"/>
                  </a:lnTo>
                  <a:lnTo>
                    <a:pt x="1445853" y="275673"/>
                  </a:lnTo>
                  <a:lnTo>
                    <a:pt x="1475273" y="310339"/>
                  </a:lnTo>
                  <a:lnTo>
                    <a:pt x="1502786" y="346600"/>
                  </a:lnTo>
                  <a:lnTo>
                    <a:pt x="1528314" y="384379"/>
                  </a:lnTo>
                  <a:lnTo>
                    <a:pt x="1551781" y="423598"/>
                  </a:lnTo>
                  <a:lnTo>
                    <a:pt x="1573107" y="464179"/>
                  </a:lnTo>
                  <a:lnTo>
                    <a:pt x="1592216" y="506045"/>
                  </a:lnTo>
                  <a:lnTo>
                    <a:pt x="1609030" y="549118"/>
                  </a:lnTo>
                  <a:lnTo>
                    <a:pt x="1623470" y="593320"/>
                  </a:lnTo>
                  <a:lnTo>
                    <a:pt x="1635459" y="638573"/>
                  </a:lnTo>
                  <a:lnTo>
                    <a:pt x="1644920" y="684801"/>
                  </a:lnTo>
                  <a:lnTo>
                    <a:pt x="1651773" y="731924"/>
                  </a:lnTo>
                  <a:lnTo>
                    <a:pt x="1655942" y="779865"/>
                  </a:lnTo>
                  <a:lnTo>
                    <a:pt x="1657350" y="828548"/>
                  </a:lnTo>
                  <a:lnTo>
                    <a:pt x="1657350" y="838200"/>
                  </a:lnTo>
                  <a:lnTo>
                    <a:pt x="1655942" y="886882"/>
                  </a:lnTo>
                  <a:lnTo>
                    <a:pt x="1651773" y="934823"/>
                  </a:lnTo>
                  <a:lnTo>
                    <a:pt x="1644920" y="981946"/>
                  </a:lnTo>
                  <a:lnTo>
                    <a:pt x="1635459" y="1028174"/>
                  </a:lnTo>
                  <a:lnTo>
                    <a:pt x="1623470" y="1073427"/>
                  </a:lnTo>
                  <a:lnTo>
                    <a:pt x="1609030" y="1117629"/>
                  </a:lnTo>
                  <a:lnTo>
                    <a:pt x="1592216" y="1160702"/>
                  </a:lnTo>
                  <a:lnTo>
                    <a:pt x="1573107" y="1202568"/>
                  </a:lnTo>
                  <a:lnTo>
                    <a:pt x="1551781" y="1243149"/>
                  </a:lnTo>
                  <a:lnTo>
                    <a:pt x="1528314" y="1282368"/>
                  </a:lnTo>
                  <a:lnTo>
                    <a:pt x="1502786" y="1320147"/>
                  </a:lnTo>
                  <a:lnTo>
                    <a:pt x="1475273" y="1356408"/>
                  </a:lnTo>
                  <a:lnTo>
                    <a:pt x="1445853" y="1391074"/>
                  </a:lnTo>
                  <a:lnTo>
                    <a:pt x="1414605" y="1424066"/>
                  </a:lnTo>
                  <a:lnTo>
                    <a:pt x="1381606" y="1455308"/>
                  </a:lnTo>
                  <a:lnTo>
                    <a:pt x="1346933" y="1484721"/>
                  </a:lnTo>
                  <a:lnTo>
                    <a:pt x="1310666" y="1512227"/>
                  </a:lnTo>
                  <a:lnTo>
                    <a:pt x="1272880" y="1537749"/>
                  </a:lnTo>
                  <a:lnTo>
                    <a:pt x="1233655" y="1561210"/>
                  </a:lnTo>
                  <a:lnTo>
                    <a:pt x="1193068" y="1582531"/>
                  </a:lnTo>
                  <a:lnTo>
                    <a:pt x="1151197" y="1601634"/>
                  </a:lnTo>
                  <a:lnTo>
                    <a:pt x="1108119" y="1618443"/>
                  </a:lnTo>
                  <a:lnTo>
                    <a:pt x="1063913" y="1632879"/>
                  </a:lnTo>
                  <a:lnTo>
                    <a:pt x="1018656" y="1644864"/>
                  </a:lnTo>
                  <a:lnTo>
                    <a:pt x="972426" y="1654322"/>
                  </a:lnTo>
                  <a:lnTo>
                    <a:pt x="925300" y="1661173"/>
                  </a:lnTo>
                  <a:lnTo>
                    <a:pt x="877357" y="1665341"/>
                  </a:lnTo>
                  <a:lnTo>
                    <a:pt x="828675" y="1666748"/>
                  </a:lnTo>
                  <a:lnTo>
                    <a:pt x="779979" y="1665341"/>
                  </a:lnTo>
                  <a:lnTo>
                    <a:pt x="732025" y="1661173"/>
                  </a:lnTo>
                  <a:lnTo>
                    <a:pt x="684891" y="1654322"/>
                  </a:lnTo>
                  <a:lnTo>
                    <a:pt x="638653" y="1644864"/>
                  </a:lnTo>
                  <a:lnTo>
                    <a:pt x="593390" y="1632879"/>
                  </a:lnTo>
                  <a:lnTo>
                    <a:pt x="549179" y="1618443"/>
                  </a:lnTo>
                  <a:lnTo>
                    <a:pt x="506098" y="1601634"/>
                  </a:lnTo>
                  <a:lnTo>
                    <a:pt x="464225" y="1582531"/>
                  </a:lnTo>
                  <a:lnTo>
                    <a:pt x="423637" y="1561210"/>
                  </a:lnTo>
                  <a:lnTo>
                    <a:pt x="384412" y="1537749"/>
                  </a:lnTo>
                  <a:lnTo>
                    <a:pt x="346628" y="1512227"/>
                  </a:lnTo>
                  <a:lnTo>
                    <a:pt x="310362" y="1484721"/>
                  </a:lnTo>
                  <a:lnTo>
                    <a:pt x="275693" y="1455308"/>
                  </a:lnTo>
                  <a:lnTo>
                    <a:pt x="242697" y="1424066"/>
                  </a:lnTo>
                  <a:lnTo>
                    <a:pt x="211452" y="1391074"/>
                  </a:lnTo>
                  <a:lnTo>
                    <a:pt x="182036" y="1356408"/>
                  </a:lnTo>
                  <a:lnTo>
                    <a:pt x="154528" y="1320147"/>
                  </a:lnTo>
                  <a:lnTo>
                    <a:pt x="129004" y="1282368"/>
                  </a:lnTo>
                  <a:lnTo>
                    <a:pt x="105542" y="1243149"/>
                  </a:lnTo>
                  <a:lnTo>
                    <a:pt x="84219" y="1202568"/>
                  </a:lnTo>
                  <a:lnTo>
                    <a:pt x="65115" y="1160702"/>
                  </a:lnTo>
                  <a:lnTo>
                    <a:pt x="48305" y="1117629"/>
                  </a:lnTo>
                  <a:lnTo>
                    <a:pt x="33869" y="1073427"/>
                  </a:lnTo>
                  <a:lnTo>
                    <a:pt x="21883" y="1028174"/>
                  </a:lnTo>
                  <a:lnTo>
                    <a:pt x="12426" y="981946"/>
                  </a:lnTo>
                  <a:lnTo>
                    <a:pt x="5574" y="934823"/>
                  </a:lnTo>
                  <a:lnTo>
                    <a:pt x="1406" y="886882"/>
                  </a:lnTo>
                  <a:lnTo>
                    <a:pt x="0" y="838200"/>
                  </a:lnTo>
                  <a:lnTo>
                    <a:pt x="0" y="828548"/>
                  </a:lnTo>
                  <a:close/>
                </a:path>
              </a:pathLst>
            </a:custGeom>
            <a:ln w="203200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1647825"/>
              <a:ext cx="2628900" cy="26384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24826" y="2033650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828675" y="0"/>
                  </a:moveTo>
                  <a:lnTo>
                    <a:pt x="779979" y="1406"/>
                  </a:lnTo>
                  <a:lnTo>
                    <a:pt x="732025" y="5574"/>
                  </a:lnTo>
                  <a:lnTo>
                    <a:pt x="684891" y="12425"/>
                  </a:lnTo>
                  <a:lnTo>
                    <a:pt x="638653" y="21883"/>
                  </a:lnTo>
                  <a:lnTo>
                    <a:pt x="593390" y="33868"/>
                  </a:lnTo>
                  <a:lnTo>
                    <a:pt x="549179" y="48304"/>
                  </a:lnTo>
                  <a:lnTo>
                    <a:pt x="506098" y="65113"/>
                  </a:lnTo>
                  <a:lnTo>
                    <a:pt x="464225" y="84216"/>
                  </a:lnTo>
                  <a:lnTo>
                    <a:pt x="423637" y="105537"/>
                  </a:lnTo>
                  <a:lnTo>
                    <a:pt x="384412" y="128998"/>
                  </a:lnTo>
                  <a:lnTo>
                    <a:pt x="346628" y="154520"/>
                  </a:lnTo>
                  <a:lnTo>
                    <a:pt x="310362" y="182026"/>
                  </a:lnTo>
                  <a:lnTo>
                    <a:pt x="275693" y="211439"/>
                  </a:lnTo>
                  <a:lnTo>
                    <a:pt x="242697" y="242681"/>
                  </a:lnTo>
                  <a:lnTo>
                    <a:pt x="211452" y="275673"/>
                  </a:lnTo>
                  <a:lnTo>
                    <a:pt x="182036" y="310339"/>
                  </a:lnTo>
                  <a:lnTo>
                    <a:pt x="154528" y="346600"/>
                  </a:lnTo>
                  <a:lnTo>
                    <a:pt x="129004" y="384379"/>
                  </a:lnTo>
                  <a:lnTo>
                    <a:pt x="105542" y="423598"/>
                  </a:lnTo>
                  <a:lnTo>
                    <a:pt x="84219" y="464179"/>
                  </a:lnTo>
                  <a:lnTo>
                    <a:pt x="65115" y="506045"/>
                  </a:lnTo>
                  <a:lnTo>
                    <a:pt x="48305" y="549118"/>
                  </a:lnTo>
                  <a:lnTo>
                    <a:pt x="33869" y="593320"/>
                  </a:lnTo>
                  <a:lnTo>
                    <a:pt x="21883" y="638573"/>
                  </a:lnTo>
                  <a:lnTo>
                    <a:pt x="12426" y="684801"/>
                  </a:lnTo>
                  <a:lnTo>
                    <a:pt x="5574" y="731924"/>
                  </a:lnTo>
                  <a:lnTo>
                    <a:pt x="1406" y="779865"/>
                  </a:lnTo>
                  <a:lnTo>
                    <a:pt x="0" y="828548"/>
                  </a:lnTo>
                  <a:lnTo>
                    <a:pt x="0" y="838200"/>
                  </a:lnTo>
                  <a:lnTo>
                    <a:pt x="1406" y="886882"/>
                  </a:lnTo>
                  <a:lnTo>
                    <a:pt x="5574" y="934823"/>
                  </a:lnTo>
                  <a:lnTo>
                    <a:pt x="12426" y="981946"/>
                  </a:lnTo>
                  <a:lnTo>
                    <a:pt x="21883" y="1028174"/>
                  </a:lnTo>
                  <a:lnTo>
                    <a:pt x="33869" y="1073427"/>
                  </a:lnTo>
                  <a:lnTo>
                    <a:pt x="48305" y="1117629"/>
                  </a:lnTo>
                  <a:lnTo>
                    <a:pt x="65115" y="1160702"/>
                  </a:lnTo>
                  <a:lnTo>
                    <a:pt x="84219" y="1202568"/>
                  </a:lnTo>
                  <a:lnTo>
                    <a:pt x="105542" y="1243149"/>
                  </a:lnTo>
                  <a:lnTo>
                    <a:pt x="129004" y="1282368"/>
                  </a:lnTo>
                  <a:lnTo>
                    <a:pt x="154528" y="1320147"/>
                  </a:lnTo>
                  <a:lnTo>
                    <a:pt x="182036" y="1356408"/>
                  </a:lnTo>
                  <a:lnTo>
                    <a:pt x="211452" y="1391074"/>
                  </a:lnTo>
                  <a:lnTo>
                    <a:pt x="242697" y="1424066"/>
                  </a:lnTo>
                  <a:lnTo>
                    <a:pt x="275693" y="1455308"/>
                  </a:lnTo>
                  <a:lnTo>
                    <a:pt x="310362" y="1484721"/>
                  </a:lnTo>
                  <a:lnTo>
                    <a:pt x="346628" y="1512227"/>
                  </a:lnTo>
                  <a:lnTo>
                    <a:pt x="384412" y="1537749"/>
                  </a:lnTo>
                  <a:lnTo>
                    <a:pt x="423637" y="1561210"/>
                  </a:lnTo>
                  <a:lnTo>
                    <a:pt x="464225" y="1582531"/>
                  </a:lnTo>
                  <a:lnTo>
                    <a:pt x="506098" y="1601634"/>
                  </a:lnTo>
                  <a:lnTo>
                    <a:pt x="549179" y="1618443"/>
                  </a:lnTo>
                  <a:lnTo>
                    <a:pt x="593390" y="1632879"/>
                  </a:lnTo>
                  <a:lnTo>
                    <a:pt x="638653" y="1644864"/>
                  </a:lnTo>
                  <a:lnTo>
                    <a:pt x="684891" y="1654322"/>
                  </a:lnTo>
                  <a:lnTo>
                    <a:pt x="732025" y="1661173"/>
                  </a:lnTo>
                  <a:lnTo>
                    <a:pt x="779979" y="1665341"/>
                  </a:lnTo>
                  <a:lnTo>
                    <a:pt x="828675" y="1666748"/>
                  </a:lnTo>
                  <a:lnTo>
                    <a:pt x="877357" y="1665341"/>
                  </a:lnTo>
                  <a:lnTo>
                    <a:pt x="925300" y="1661173"/>
                  </a:lnTo>
                  <a:lnTo>
                    <a:pt x="972426" y="1654322"/>
                  </a:lnTo>
                  <a:lnTo>
                    <a:pt x="1018656" y="1644864"/>
                  </a:lnTo>
                  <a:lnTo>
                    <a:pt x="1063913" y="1632879"/>
                  </a:lnTo>
                  <a:lnTo>
                    <a:pt x="1108119" y="1618443"/>
                  </a:lnTo>
                  <a:lnTo>
                    <a:pt x="1151197" y="1601634"/>
                  </a:lnTo>
                  <a:lnTo>
                    <a:pt x="1193068" y="1582531"/>
                  </a:lnTo>
                  <a:lnTo>
                    <a:pt x="1233655" y="1561210"/>
                  </a:lnTo>
                  <a:lnTo>
                    <a:pt x="1272880" y="1537749"/>
                  </a:lnTo>
                  <a:lnTo>
                    <a:pt x="1310666" y="1512227"/>
                  </a:lnTo>
                  <a:lnTo>
                    <a:pt x="1346933" y="1484721"/>
                  </a:lnTo>
                  <a:lnTo>
                    <a:pt x="1381606" y="1455308"/>
                  </a:lnTo>
                  <a:lnTo>
                    <a:pt x="1414605" y="1424066"/>
                  </a:lnTo>
                  <a:lnTo>
                    <a:pt x="1445853" y="1391074"/>
                  </a:lnTo>
                  <a:lnTo>
                    <a:pt x="1475273" y="1356408"/>
                  </a:lnTo>
                  <a:lnTo>
                    <a:pt x="1502786" y="1320147"/>
                  </a:lnTo>
                  <a:lnTo>
                    <a:pt x="1528314" y="1282368"/>
                  </a:lnTo>
                  <a:lnTo>
                    <a:pt x="1551781" y="1243149"/>
                  </a:lnTo>
                  <a:lnTo>
                    <a:pt x="1573107" y="1202568"/>
                  </a:lnTo>
                  <a:lnTo>
                    <a:pt x="1592216" y="1160702"/>
                  </a:lnTo>
                  <a:lnTo>
                    <a:pt x="1609030" y="1117629"/>
                  </a:lnTo>
                  <a:lnTo>
                    <a:pt x="1623470" y="1073427"/>
                  </a:lnTo>
                  <a:lnTo>
                    <a:pt x="1635459" y="1028174"/>
                  </a:lnTo>
                  <a:lnTo>
                    <a:pt x="1644920" y="981946"/>
                  </a:lnTo>
                  <a:lnTo>
                    <a:pt x="1651773" y="934823"/>
                  </a:lnTo>
                  <a:lnTo>
                    <a:pt x="1655942" y="886882"/>
                  </a:lnTo>
                  <a:lnTo>
                    <a:pt x="1657350" y="838200"/>
                  </a:lnTo>
                  <a:lnTo>
                    <a:pt x="1657350" y="828548"/>
                  </a:lnTo>
                  <a:lnTo>
                    <a:pt x="1655942" y="779865"/>
                  </a:lnTo>
                  <a:lnTo>
                    <a:pt x="1651773" y="731924"/>
                  </a:lnTo>
                  <a:lnTo>
                    <a:pt x="1644920" y="684801"/>
                  </a:lnTo>
                  <a:lnTo>
                    <a:pt x="1635459" y="638573"/>
                  </a:lnTo>
                  <a:lnTo>
                    <a:pt x="1623470" y="593320"/>
                  </a:lnTo>
                  <a:lnTo>
                    <a:pt x="1609030" y="549118"/>
                  </a:lnTo>
                  <a:lnTo>
                    <a:pt x="1592216" y="506045"/>
                  </a:lnTo>
                  <a:lnTo>
                    <a:pt x="1573107" y="464179"/>
                  </a:lnTo>
                  <a:lnTo>
                    <a:pt x="1551781" y="423598"/>
                  </a:lnTo>
                  <a:lnTo>
                    <a:pt x="1528314" y="384379"/>
                  </a:lnTo>
                  <a:lnTo>
                    <a:pt x="1502786" y="346600"/>
                  </a:lnTo>
                  <a:lnTo>
                    <a:pt x="1475273" y="310339"/>
                  </a:lnTo>
                  <a:lnTo>
                    <a:pt x="1445853" y="275673"/>
                  </a:lnTo>
                  <a:lnTo>
                    <a:pt x="1414605" y="242681"/>
                  </a:lnTo>
                  <a:lnTo>
                    <a:pt x="1381606" y="211439"/>
                  </a:lnTo>
                  <a:lnTo>
                    <a:pt x="1346933" y="182026"/>
                  </a:lnTo>
                  <a:lnTo>
                    <a:pt x="1310666" y="154520"/>
                  </a:lnTo>
                  <a:lnTo>
                    <a:pt x="1272880" y="128998"/>
                  </a:lnTo>
                  <a:lnTo>
                    <a:pt x="1233655" y="105537"/>
                  </a:lnTo>
                  <a:lnTo>
                    <a:pt x="1193068" y="84216"/>
                  </a:lnTo>
                  <a:lnTo>
                    <a:pt x="1151197" y="65113"/>
                  </a:lnTo>
                  <a:lnTo>
                    <a:pt x="1108119" y="48304"/>
                  </a:lnTo>
                  <a:lnTo>
                    <a:pt x="1063913" y="33868"/>
                  </a:lnTo>
                  <a:lnTo>
                    <a:pt x="1018656" y="21883"/>
                  </a:lnTo>
                  <a:lnTo>
                    <a:pt x="972426" y="12425"/>
                  </a:lnTo>
                  <a:lnTo>
                    <a:pt x="925300" y="5574"/>
                  </a:lnTo>
                  <a:lnTo>
                    <a:pt x="877357" y="1406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4826" y="2033650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0" y="828548"/>
                  </a:moveTo>
                  <a:lnTo>
                    <a:pt x="1406" y="779865"/>
                  </a:lnTo>
                  <a:lnTo>
                    <a:pt x="5574" y="731924"/>
                  </a:lnTo>
                  <a:lnTo>
                    <a:pt x="12426" y="684801"/>
                  </a:lnTo>
                  <a:lnTo>
                    <a:pt x="21883" y="638573"/>
                  </a:lnTo>
                  <a:lnTo>
                    <a:pt x="33869" y="593320"/>
                  </a:lnTo>
                  <a:lnTo>
                    <a:pt x="48305" y="549118"/>
                  </a:lnTo>
                  <a:lnTo>
                    <a:pt x="65115" y="506045"/>
                  </a:lnTo>
                  <a:lnTo>
                    <a:pt x="84219" y="464179"/>
                  </a:lnTo>
                  <a:lnTo>
                    <a:pt x="105542" y="423598"/>
                  </a:lnTo>
                  <a:lnTo>
                    <a:pt x="129004" y="384379"/>
                  </a:lnTo>
                  <a:lnTo>
                    <a:pt x="154528" y="346600"/>
                  </a:lnTo>
                  <a:lnTo>
                    <a:pt x="182036" y="310339"/>
                  </a:lnTo>
                  <a:lnTo>
                    <a:pt x="211452" y="275673"/>
                  </a:lnTo>
                  <a:lnTo>
                    <a:pt x="242697" y="242681"/>
                  </a:lnTo>
                  <a:lnTo>
                    <a:pt x="275693" y="211439"/>
                  </a:lnTo>
                  <a:lnTo>
                    <a:pt x="310362" y="182026"/>
                  </a:lnTo>
                  <a:lnTo>
                    <a:pt x="346628" y="154520"/>
                  </a:lnTo>
                  <a:lnTo>
                    <a:pt x="384412" y="128998"/>
                  </a:lnTo>
                  <a:lnTo>
                    <a:pt x="423637" y="105537"/>
                  </a:lnTo>
                  <a:lnTo>
                    <a:pt x="464225" y="84216"/>
                  </a:lnTo>
                  <a:lnTo>
                    <a:pt x="506098" y="65113"/>
                  </a:lnTo>
                  <a:lnTo>
                    <a:pt x="549179" y="48304"/>
                  </a:lnTo>
                  <a:lnTo>
                    <a:pt x="593390" y="33868"/>
                  </a:lnTo>
                  <a:lnTo>
                    <a:pt x="638653" y="21883"/>
                  </a:lnTo>
                  <a:lnTo>
                    <a:pt x="684891" y="12425"/>
                  </a:lnTo>
                  <a:lnTo>
                    <a:pt x="732025" y="5574"/>
                  </a:lnTo>
                  <a:lnTo>
                    <a:pt x="779979" y="1406"/>
                  </a:lnTo>
                  <a:lnTo>
                    <a:pt x="828675" y="0"/>
                  </a:lnTo>
                  <a:lnTo>
                    <a:pt x="877357" y="1406"/>
                  </a:lnTo>
                  <a:lnTo>
                    <a:pt x="925300" y="5574"/>
                  </a:lnTo>
                  <a:lnTo>
                    <a:pt x="972426" y="12425"/>
                  </a:lnTo>
                  <a:lnTo>
                    <a:pt x="1018656" y="21883"/>
                  </a:lnTo>
                  <a:lnTo>
                    <a:pt x="1063913" y="33868"/>
                  </a:lnTo>
                  <a:lnTo>
                    <a:pt x="1108119" y="48304"/>
                  </a:lnTo>
                  <a:lnTo>
                    <a:pt x="1151197" y="65113"/>
                  </a:lnTo>
                  <a:lnTo>
                    <a:pt x="1193068" y="84216"/>
                  </a:lnTo>
                  <a:lnTo>
                    <a:pt x="1233655" y="105537"/>
                  </a:lnTo>
                  <a:lnTo>
                    <a:pt x="1272880" y="128998"/>
                  </a:lnTo>
                  <a:lnTo>
                    <a:pt x="1310666" y="154520"/>
                  </a:lnTo>
                  <a:lnTo>
                    <a:pt x="1346933" y="182026"/>
                  </a:lnTo>
                  <a:lnTo>
                    <a:pt x="1381606" y="211439"/>
                  </a:lnTo>
                  <a:lnTo>
                    <a:pt x="1414605" y="242681"/>
                  </a:lnTo>
                  <a:lnTo>
                    <a:pt x="1445853" y="275673"/>
                  </a:lnTo>
                  <a:lnTo>
                    <a:pt x="1475273" y="310339"/>
                  </a:lnTo>
                  <a:lnTo>
                    <a:pt x="1502786" y="346600"/>
                  </a:lnTo>
                  <a:lnTo>
                    <a:pt x="1528314" y="384379"/>
                  </a:lnTo>
                  <a:lnTo>
                    <a:pt x="1551781" y="423598"/>
                  </a:lnTo>
                  <a:lnTo>
                    <a:pt x="1573107" y="464179"/>
                  </a:lnTo>
                  <a:lnTo>
                    <a:pt x="1592216" y="506045"/>
                  </a:lnTo>
                  <a:lnTo>
                    <a:pt x="1609030" y="549118"/>
                  </a:lnTo>
                  <a:lnTo>
                    <a:pt x="1623470" y="593320"/>
                  </a:lnTo>
                  <a:lnTo>
                    <a:pt x="1635459" y="638573"/>
                  </a:lnTo>
                  <a:lnTo>
                    <a:pt x="1644920" y="684801"/>
                  </a:lnTo>
                  <a:lnTo>
                    <a:pt x="1651773" y="731924"/>
                  </a:lnTo>
                  <a:lnTo>
                    <a:pt x="1655942" y="779865"/>
                  </a:lnTo>
                  <a:lnTo>
                    <a:pt x="1657350" y="828548"/>
                  </a:lnTo>
                  <a:lnTo>
                    <a:pt x="1657350" y="838200"/>
                  </a:lnTo>
                  <a:lnTo>
                    <a:pt x="1655942" y="886882"/>
                  </a:lnTo>
                  <a:lnTo>
                    <a:pt x="1651773" y="934823"/>
                  </a:lnTo>
                  <a:lnTo>
                    <a:pt x="1644920" y="981946"/>
                  </a:lnTo>
                  <a:lnTo>
                    <a:pt x="1635459" y="1028174"/>
                  </a:lnTo>
                  <a:lnTo>
                    <a:pt x="1623470" y="1073427"/>
                  </a:lnTo>
                  <a:lnTo>
                    <a:pt x="1609030" y="1117629"/>
                  </a:lnTo>
                  <a:lnTo>
                    <a:pt x="1592216" y="1160702"/>
                  </a:lnTo>
                  <a:lnTo>
                    <a:pt x="1573107" y="1202568"/>
                  </a:lnTo>
                  <a:lnTo>
                    <a:pt x="1551781" y="1243149"/>
                  </a:lnTo>
                  <a:lnTo>
                    <a:pt x="1528314" y="1282368"/>
                  </a:lnTo>
                  <a:lnTo>
                    <a:pt x="1502786" y="1320147"/>
                  </a:lnTo>
                  <a:lnTo>
                    <a:pt x="1475273" y="1356408"/>
                  </a:lnTo>
                  <a:lnTo>
                    <a:pt x="1445853" y="1391074"/>
                  </a:lnTo>
                  <a:lnTo>
                    <a:pt x="1414605" y="1424066"/>
                  </a:lnTo>
                  <a:lnTo>
                    <a:pt x="1381606" y="1455308"/>
                  </a:lnTo>
                  <a:lnTo>
                    <a:pt x="1346933" y="1484721"/>
                  </a:lnTo>
                  <a:lnTo>
                    <a:pt x="1310666" y="1512227"/>
                  </a:lnTo>
                  <a:lnTo>
                    <a:pt x="1272880" y="1537749"/>
                  </a:lnTo>
                  <a:lnTo>
                    <a:pt x="1233655" y="1561210"/>
                  </a:lnTo>
                  <a:lnTo>
                    <a:pt x="1193068" y="1582531"/>
                  </a:lnTo>
                  <a:lnTo>
                    <a:pt x="1151197" y="1601634"/>
                  </a:lnTo>
                  <a:lnTo>
                    <a:pt x="1108119" y="1618443"/>
                  </a:lnTo>
                  <a:lnTo>
                    <a:pt x="1063913" y="1632879"/>
                  </a:lnTo>
                  <a:lnTo>
                    <a:pt x="1018656" y="1644864"/>
                  </a:lnTo>
                  <a:lnTo>
                    <a:pt x="972426" y="1654322"/>
                  </a:lnTo>
                  <a:lnTo>
                    <a:pt x="925300" y="1661173"/>
                  </a:lnTo>
                  <a:lnTo>
                    <a:pt x="877357" y="1665341"/>
                  </a:lnTo>
                  <a:lnTo>
                    <a:pt x="828675" y="1666748"/>
                  </a:lnTo>
                  <a:lnTo>
                    <a:pt x="779979" y="1665341"/>
                  </a:lnTo>
                  <a:lnTo>
                    <a:pt x="732025" y="1661173"/>
                  </a:lnTo>
                  <a:lnTo>
                    <a:pt x="684891" y="1654322"/>
                  </a:lnTo>
                  <a:lnTo>
                    <a:pt x="638653" y="1644864"/>
                  </a:lnTo>
                  <a:lnTo>
                    <a:pt x="593390" y="1632879"/>
                  </a:lnTo>
                  <a:lnTo>
                    <a:pt x="549179" y="1618443"/>
                  </a:lnTo>
                  <a:lnTo>
                    <a:pt x="506098" y="1601634"/>
                  </a:lnTo>
                  <a:lnTo>
                    <a:pt x="464225" y="1582531"/>
                  </a:lnTo>
                  <a:lnTo>
                    <a:pt x="423637" y="1561210"/>
                  </a:lnTo>
                  <a:lnTo>
                    <a:pt x="384412" y="1537749"/>
                  </a:lnTo>
                  <a:lnTo>
                    <a:pt x="346628" y="1512227"/>
                  </a:lnTo>
                  <a:lnTo>
                    <a:pt x="310362" y="1484721"/>
                  </a:lnTo>
                  <a:lnTo>
                    <a:pt x="275693" y="1455308"/>
                  </a:lnTo>
                  <a:lnTo>
                    <a:pt x="242697" y="1424066"/>
                  </a:lnTo>
                  <a:lnTo>
                    <a:pt x="211452" y="1391074"/>
                  </a:lnTo>
                  <a:lnTo>
                    <a:pt x="182036" y="1356408"/>
                  </a:lnTo>
                  <a:lnTo>
                    <a:pt x="154528" y="1320147"/>
                  </a:lnTo>
                  <a:lnTo>
                    <a:pt x="129004" y="1282368"/>
                  </a:lnTo>
                  <a:lnTo>
                    <a:pt x="105542" y="1243149"/>
                  </a:lnTo>
                  <a:lnTo>
                    <a:pt x="84219" y="1202568"/>
                  </a:lnTo>
                  <a:lnTo>
                    <a:pt x="65115" y="1160702"/>
                  </a:lnTo>
                  <a:lnTo>
                    <a:pt x="48305" y="1117629"/>
                  </a:lnTo>
                  <a:lnTo>
                    <a:pt x="33869" y="1073427"/>
                  </a:lnTo>
                  <a:lnTo>
                    <a:pt x="21883" y="1028174"/>
                  </a:lnTo>
                  <a:lnTo>
                    <a:pt x="12426" y="981946"/>
                  </a:lnTo>
                  <a:lnTo>
                    <a:pt x="5574" y="934823"/>
                  </a:lnTo>
                  <a:lnTo>
                    <a:pt x="1406" y="886882"/>
                  </a:lnTo>
                  <a:lnTo>
                    <a:pt x="0" y="838200"/>
                  </a:lnTo>
                  <a:lnTo>
                    <a:pt x="0" y="828548"/>
                  </a:lnTo>
                  <a:close/>
                </a:path>
              </a:pathLst>
            </a:custGeom>
            <a:ln w="203200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0250" y="1647825"/>
              <a:ext cx="2571750" cy="26384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06076" y="2033650"/>
              <a:ext cx="1666875" cy="1666875"/>
            </a:xfrm>
            <a:custGeom>
              <a:avLst/>
              <a:gdLst/>
              <a:ahLst/>
              <a:cxnLst/>
              <a:rect l="l" t="t" r="r" b="b"/>
              <a:pathLst>
                <a:path w="1666875" h="1666875">
                  <a:moveTo>
                    <a:pt x="833374" y="0"/>
                  </a:moveTo>
                  <a:lnTo>
                    <a:pt x="786084" y="1319"/>
                  </a:lnTo>
                  <a:lnTo>
                    <a:pt x="739487" y="5230"/>
                  </a:lnTo>
                  <a:lnTo>
                    <a:pt x="693652" y="11662"/>
                  </a:lnTo>
                  <a:lnTo>
                    <a:pt x="648649" y="20545"/>
                  </a:lnTo>
                  <a:lnTo>
                    <a:pt x="604550" y="31809"/>
                  </a:lnTo>
                  <a:lnTo>
                    <a:pt x="561423" y="45383"/>
                  </a:lnTo>
                  <a:lnTo>
                    <a:pt x="519341" y="61197"/>
                  </a:lnTo>
                  <a:lnTo>
                    <a:pt x="478373" y="79180"/>
                  </a:lnTo>
                  <a:lnTo>
                    <a:pt x="438589" y="99262"/>
                  </a:lnTo>
                  <a:lnTo>
                    <a:pt x="400060" y="121374"/>
                  </a:lnTo>
                  <a:lnTo>
                    <a:pt x="362856" y="145443"/>
                  </a:lnTo>
                  <a:lnTo>
                    <a:pt x="327047" y="171401"/>
                  </a:lnTo>
                  <a:lnTo>
                    <a:pt x="292705" y="199176"/>
                  </a:lnTo>
                  <a:lnTo>
                    <a:pt x="259899" y="228699"/>
                  </a:lnTo>
                  <a:lnTo>
                    <a:pt x="228699" y="259899"/>
                  </a:lnTo>
                  <a:lnTo>
                    <a:pt x="199176" y="292705"/>
                  </a:lnTo>
                  <a:lnTo>
                    <a:pt x="171401" y="327047"/>
                  </a:lnTo>
                  <a:lnTo>
                    <a:pt x="145443" y="362856"/>
                  </a:lnTo>
                  <a:lnTo>
                    <a:pt x="121374" y="400060"/>
                  </a:lnTo>
                  <a:lnTo>
                    <a:pt x="99262" y="438589"/>
                  </a:lnTo>
                  <a:lnTo>
                    <a:pt x="79180" y="478373"/>
                  </a:lnTo>
                  <a:lnTo>
                    <a:pt x="61197" y="519341"/>
                  </a:lnTo>
                  <a:lnTo>
                    <a:pt x="45383" y="561423"/>
                  </a:lnTo>
                  <a:lnTo>
                    <a:pt x="31809" y="604550"/>
                  </a:lnTo>
                  <a:lnTo>
                    <a:pt x="20545" y="648649"/>
                  </a:lnTo>
                  <a:lnTo>
                    <a:pt x="11662" y="693652"/>
                  </a:lnTo>
                  <a:lnTo>
                    <a:pt x="5230" y="739487"/>
                  </a:lnTo>
                  <a:lnTo>
                    <a:pt x="1319" y="786084"/>
                  </a:lnTo>
                  <a:lnTo>
                    <a:pt x="0" y="833374"/>
                  </a:lnTo>
                  <a:lnTo>
                    <a:pt x="1319" y="880663"/>
                  </a:lnTo>
                  <a:lnTo>
                    <a:pt x="5230" y="927260"/>
                  </a:lnTo>
                  <a:lnTo>
                    <a:pt x="11662" y="973095"/>
                  </a:lnTo>
                  <a:lnTo>
                    <a:pt x="20545" y="1018098"/>
                  </a:lnTo>
                  <a:lnTo>
                    <a:pt x="31809" y="1062197"/>
                  </a:lnTo>
                  <a:lnTo>
                    <a:pt x="45383" y="1105324"/>
                  </a:lnTo>
                  <a:lnTo>
                    <a:pt x="61197" y="1147406"/>
                  </a:lnTo>
                  <a:lnTo>
                    <a:pt x="79180" y="1188374"/>
                  </a:lnTo>
                  <a:lnTo>
                    <a:pt x="99262" y="1228158"/>
                  </a:lnTo>
                  <a:lnTo>
                    <a:pt x="121374" y="1266687"/>
                  </a:lnTo>
                  <a:lnTo>
                    <a:pt x="145443" y="1303891"/>
                  </a:lnTo>
                  <a:lnTo>
                    <a:pt x="171401" y="1339700"/>
                  </a:lnTo>
                  <a:lnTo>
                    <a:pt x="199176" y="1374042"/>
                  </a:lnTo>
                  <a:lnTo>
                    <a:pt x="228699" y="1406848"/>
                  </a:lnTo>
                  <a:lnTo>
                    <a:pt x="259899" y="1438048"/>
                  </a:lnTo>
                  <a:lnTo>
                    <a:pt x="292705" y="1467571"/>
                  </a:lnTo>
                  <a:lnTo>
                    <a:pt x="327047" y="1495346"/>
                  </a:lnTo>
                  <a:lnTo>
                    <a:pt x="362856" y="1521304"/>
                  </a:lnTo>
                  <a:lnTo>
                    <a:pt x="400060" y="1545373"/>
                  </a:lnTo>
                  <a:lnTo>
                    <a:pt x="438589" y="1567485"/>
                  </a:lnTo>
                  <a:lnTo>
                    <a:pt x="478373" y="1587567"/>
                  </a:lnTo>
                  <a:lnTo>
                    <a:pt x="519341" y="1605550"/>
                  </a:lnTo>
                  <a:lnTo>
                    <a:pt x="561423" y="1621364"/>
                  </a:lnTo>
                  <a:lnTo>
                    <a:pt x="604550" y="1634938"/>
                  </a:lnTo>
                  <a:lnTo>
                    <a:pt x="648649" y="1646202"/>
                  </a:lnTo>
                  <a:lnTo>
                    <a:pt x="693652" y="1655085"/>
                  </a:lnTo>
                  <a:lnTo>
                    <a:pt x="739487" y="1661517"/>
                  </a:lnTo>
                  <a:lnTo>
                    <a:pt x="786084" y="1665428"/>
                  </a:lnTo>
                  <a:lnTo>
                    <a:pt x="833374" y="1666748"/>
                  </a:lnTo>
                  <a:lnTo>
                    <a:pt x="880663" y="1665428"/>
                  </a:lnTo>
                  <a:lnTo>
                    <a:pt x="927262" y="1661517"/>
                  </a:lnTo>
                  <a:lnTo>
                    <a:pt x="973099" y="1655085"/>
                  </a:lnTo>
                  <a:lnTo>
                    <a:pt x="1018105" y="1646202"/>
                  </a:lnTo>
                  <a:lnTo>
                    <a:pt x="1062207" y="1634938"/>
                  </a:lnTo>
                  <a:lnTo>
                    <a:pt x="1105338" y="1621364"/>
                  </a:lnTo>
                  <a:lnTo>
                    <a:pt x="1147425" y="1605550"/>
                  </a:lnTo>
                  <a:lnTo>
                    <a:pt x="1188398" y="1587567"/>
                  </a:lnTo>
                  <a:lnTo>
                    <a:pt x="1228187" y="1567485"/>
                  </a:lnTo>
                  <a:lnTo>
                    <a:pt x="1266722" y="1545373"/>
                  </a:lnTo>
                  <a:lnTo>
                    <a:pt x="1303932" y="1521304"/>
                  </a:lnTo>
                  <a:lnTo>
                    <a:pt x="1339747" y="1495346"/>
                  </a:lnTo>
                  <a:lnTo>
                    <a:pt x="1374096" y="1467571"/>
                  </a:lnTo>
                  <a:lnTo>
                    <a:pt x="1406909" y="1438048"/>
                  </a:lnTo>
                  <a:lnTo>
                    <a:pt x="1438115" y="1406848"/>
                  </a:lnTo>
                  <a:lnTo>
                    <a:pt x="1467644" y="1374042"/>
                  </a:lnTo>
                  <a:lnTo>
                    <a:pt x="1495426" y="1339700"/>
                  </a:lnTo>
                  <a:lnTo>
                    <a:pt x="1521390" y="1303891"/>
                  </a:lnTo>
                  <a:lnTo>
                    <a:pt x="1545466" y="1266687"/>
                  </a:lnTo>
                  <a:lnTo>
                    <a:pt x="1567583" y="1228158"/>
                  </a:lnTo>
                  <a:lnTo>
                    <a:pt x="1587670" y="1188374"/>
                  </a:lnTo>
                  <a:lnTo>
                    <a:pt x="1605659" y="1147406"/>
                  </a:lnTo>
                  <a:lnTo>
                    <a:pt x="1621477" y="1105324"/>
                  </a:lnTo>
                  <a:lnTo>
                    <a:pt x="1635055" y="1062197"/>
                  </a:lnTo>
                  <a:lnTo>
                    <a:pt x="1646322" y="1018098"/>
                  </a:lnTo>
                  <a:lnTo>
                    <a:pt x="1655208" y="973095"/>
                  </a:lnTo>
                  <a:lnTo>
                    <a:pt x="1661643" y="927260"/>
                  </a:lnTo>
                  <a:lnTo>
                    <a:pt x="1665555" y="880663"/>
                  </a:lnTo>
                  <a:lnTo>
                    <a:pt x="1666875" y="833374"/>
                  </a:lnTo>
                  <a:lnTo>
                    <a:pt x="1665555" y="786084"/>
                  </a:lnTo>
                  <a:lnTo>
                    <a:pt x="1661643" y="739487"/>
                  </a:lnTo>
                  <a:lnTo>
                    <a:pt x="1655208" y="693652"/>
                  </a:lnTo>
                  <a:lnTo>
                    <a:pt x="1646322" y="648649"/>
                  </a:lnTo>
                  <a:lnTo>
                    <a:pt x="1635055" y="604550"/>
                  </a:lnTo>
                  <a:lnTo>
                    <a:pt x="1621477" y="561423"/>
                  </a:lnTo>
                  <a:lnTo>
                    <a:pt x="1605659" y="519341"/>
                  </a:lnTo>
                  <a:lnTo>
                    <a:pt x="1587670" y="478373"/>
                  </a:lnTo>
                  <a:lnTo>
                    <a:pt x="1567583" y="438589"/>
                  </a:lnTo>
                  <a:lnTo>
                    <a:pt x="1545466" y="400060"/>
                  </a:lnTo>
                  <a:lnTo>
                    <a:pt x="1521390" y="362856"/>
                  </a:lnTo>
                  <a:lnTo>
                    <a:pt x="1495426" y="327047"/>
                  </a:lnTo>
                  <a:lnTo>
                    <a:pt x="1467644" y="292705"/>
                  </a:lnTo>
                  <a:lnTo>
                    <a:pt x="1438115" y="259899"/>
                  </a:lnTo>
                  <a:lnTo>
                    <a:pt x="1406909" y="228699"/>
                  </a:lnTo>
                  <a:lnTo>
                    <a:pt x="1374096" y="199176"/>
                  </a:lnTo>
                  <a:lnTo>
                    <a:pt x="1339747" y="171401"/>
                  </a:lnTo>
                  <a:lnTo>
                    <a:pt x="1303932" y="145443"/>
                  </a:lnTo>
                  <a:lnTo>
                    <a:pt x="1266722" y="121374"/>
                  </a:lnTo>
                  <a:lnTo>
                    <a:pt x="1228187" y="99262"/>
                  </a:lnTo>
                  <a:lnTo>
                    <a:pt x="1188398" y="79180"/>
                  </a:lnTo>
                  <a:lnTo>
                    <a:pt x="1147425" y="61197"/>
                  </a:lnTo>
                  <a:lnTo>
                    <a:pt x="1105338" y="45383"/>
                  </a:lnTo>
                  <a:lnTo>
                    <a:pt x="1062207" y="31809"/>
                  </a:lnTo>
                  <a:lnTo>
                    <a:pt x="1018105" y="20545"/>
                  </a:lnTo>
                  <a:lnTo>
                    <a:pt x="973099" y="11662"/>
                  </a:lnTo>
                  <a:lnTo>
                    <a:pt x="927262" y="5230"/>
                  </a:lnTo>
                  <a:lnTo>
                    <a:pt x="880663" y="1319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06076" y="2033650"/>
              <a:ext cx="1666875" cy="1666875"/>
            </a:xfrm>
            <a:custGeom>
              <a:avLst/>
              <a:gdLst/>
              <a:ahLst/>
              <a:cxnLst/>
              <a:rect l="l" t="t" r="r" b="b"/>
              <a:pathLst>
                <a:path w="1666875" h="1666875">
                  <a:moveTo>
                    <a:pt x="0" y="833374"/>
                  </a:moveTo>
                  <a:lnTo>
                    <a:pt x="1319" y="786084"/>
                  </a:lnTo>
                  <a:lnTo>
                    <a:pt x="5230" y="739487"/>
                  </a:lnTo>
                  <a:lnTo>
                    <a:pt x="11662" y="693652"/>
                  </a:lnTo>
                  <a:lnTo>
                    <a:pt x="20545" y="648649"/>
                  </a:lnTo>
                  <a:lnTo>
                    <a:pt x="31809" y="604550"/>
                  </a:lnTo>
                  <a:lnTo>
                    <a:pt x="45383" y="561423"/>
                  </a:lnTo>
                  <a:lnTo>
                    <a:pt x="61197" y="519341"/>
                  </a:lnTo>
                  <a:lnTo>
                    <a:pt x="79180" y="478373"/>
                  </a:lnTo>
                  <a:lnTo>
                    <a:pt x="99262" y="438589"/>
                  </a:lnTo>
                  <a:lnTo>
                    <a:pt x="121374" y="400060"/>
                  </a:lnTo>
                  <a:lnTo>
                    <a:pt x="145443" y="362856"/>
                  </a:lnTo>
                  <a:lnTo>
                    <a:pt x="171401" y="327047"/>
                  </a:lnTo>
                  <a:lnTo>
                    <a:pt x="199176" y="292705"/>
                  </a:lnTo>
                  <a:lnTo>
                    <a:pt x="228699" y="259899"/>
                  </a:lnTo>
                  <a:lnTo>
                    <a:pt x="259899" y="228699"/>
                  </a:lnTo>
                  <a:lnTo>
                    <a:pt x="292705" y="199176"/>
                  </a:lnTo>
                  <a:lnTo>
                    <a:pt x="327047" y="171401"/>
                  </a:lnTo>
                  <a:lnTo>
                    <a:pt x="362856" y="145443"/>
                  </a:lnTo>
                  <a:lnTo>
                    <a:pt x="400060" y="121374"/>
                  </a:lnTo>
                  <a:lnTo>
                    <a:pt x="438589" y="99262"/>
                  </a:lnTo>
                  <a:lnTo>
                    <a:pt x="478373" y="79180"/>
                  </a:lnTo>
                  <a:lnTo>
                    <a:pt x="519341" y="61197"/>
                  </a:lnTo>
                  <a:lnTo>
                    <a:pt x="561423" y="45383"/>
                  </a:lnTo>
                  <a:lnTo>
                    <a:pt x="604550" y="31809"/>
                  </a:lnTo>
                  <a:lnTo>
                    <a:pt x="648649" y="20545"/>
                  </a:lnTo>
                  <a:lnTo>
                    <a:pt x="693652" y="11662"/>
                  </a:lnTo>
                  <a:lnTo>
                    <a:pt x="739487" y="5230"/>
                  </a:lnTo>
                  <a:lnTo>
                    <a:pt x="786084" y="1319"/>
                  </a:lnTo>
                  <a:lnTo>
                    <a:pt x="833374" y="0"/>
                  </a:lnTo>
                  <a:lnTo>
                    <a:pt x="880663" y="1319"/>
                  </a:lnTo>
                  <a:lnTo>
                    <a:pt x="927262" y="5230"/>
                  </a:lnTo>
                  <a:lnTo>
                    <a:pt x="973099" y="11662"/>
                  </a:lnTo>
                  <a:lnTo>
                    <a:pt x="1018105" y="20545"/>
                  </a:lnTo>
                  <a:lnTo>
                    <a:pt x="1062207" y="31809"/>
                  </a:lnTo>
                  <a:lnTo>
                    <a:pt x="1105338" y="45383"/>
                  </a:lnTo>
                  <a:lnTo>
                    <a:pt x="1147425" y="61197"/>
                  </a:lnTo>
                  <a:lnTo>
                    <a:pt x="1188398" y="79180"/>
                  </a:lnTo>
                  <a:lnTo>
                    <a:pt x="1228187" y="99262"/>
                  </a:lnTo>
                  <a:lnTo>
                    <a:pt x="1266722" y="121374"/>
                  </a:lnTo>
                  <a:lnTo>
                    <a:pt x="1303932" y="145443"/>
                  </a:lnTo>
                  <a:lnTo>
                    <a:pt x="1339747" y="171401"/>
                  </a:lnTo>
                  <a:lnTo>
                    <a:pt x="1374096" y="199176"/>
                  </a:lnTo>
                  <a:lnTo>
                    <a:pt x="1406909" y="228699"/>
                  </a:lnTo>
                  <a:lnTo>
                    <a:pt x="1438115" y="259899"/>
                  </a:lnTo>
                  <a:lnTo>
                    <a:pt x="1467644" y="292705"/>
                  </a:lnTo>
                  <a:lnTo>
                    <a:pt x="1495426" y="327047"/>
                  </a:lnTo>
                  <a:lnTo>
                    <a:pt x="1521390" y="362856"/>
                  </a:lnTo>
                  <a:lnTo>
                    <a:pt x="1545466" y="400060"/>
                  </a:lnTo>
                  <a:lnTo>
                    <a:pt x="1567583" y="438589"/>
                  </a:lnTo>
                  <a:lnTo>
                    <a:pt x="1587670" y="478373"/>
                  </a:lnTo>
                  <a:lnTo>
                    <a:pt x="1605659" y="519341"/>
                  </a:lnTo>
                  <a:lnTo>
                    <a:pt x="1621477" y="561423"/>
                  </a:lnTo>
                  <a:lnTo>
                    <a:pt x="1635055" y="604550"/>
                  </a:lnTo>
                  <a:lnTo>
                    <a:pt x="1646322" y="648649"/>
                  </a:lnTo>
                  <a:lnTo>
                    <a:pt x="1655208" y="693652"/>
                  </a:lnTo>
                  <a:lnTo>
                    <a:pt x="1661643" y="739487"/>
                  </a:lnTo>
                  <a:lnTo>
                    <a:pt x="1665555" y="786084"/>
                  </a:lnTo>
                  <a:lnTo>
                    <a:pt x="1666875" y="833374"/>
                  </a:lnTo>
                  <a:lnTo>
                    <a:pt x="1665555" y="880663"/>
                  </a:lnTo>
                  <a:lnTo>
                    <a:pt x="1661643" y="927260"/>
                  </a:lnTo>
                  <a:lnTo>
                    <a:pt x="1655208" y="973095"/>
                  </a:lnTo>
                  <a:lnTo>
                    <a:pt x="1646322" y="1018098"/>
                  </a:lnTo>
                  <a:lnTo>
                    <a:pt x="1635055" y="1062197"/>
                  </a:lnTo>
                  <a:lnTo>
                    <a:pt x="1621477" y="1105324"/>
                  </a:lnTo>
                  <a:lnTo>
                    <a:pt x="1605659" y="1147406"/>
                  </a:lnTo>
                  <a:lnTo>
                    <a:pt x="1587670" y="1188374"/>
                  </a:lnTo>
                  <a:lnTo>
                    <a:pt x="1567583" y="1228158"/>
                  </a:lnTo>
                  <a:lnTo>
                    <a:pt x="1545466" y="1266687"/>
                  </a:lnTo>
                  <a:lnTo>
                    <a:pt x="1521390" y="1303891"/>
                  </a:lnTo>
                  <a:lnTo>
                    <a:pt x="1495426" y="1339700"/>
                  </a:lnTo>
                  <a:lnTo>
                    <a:pt x="1467644" y="1374042"/>
                  </a:lnTo>
                  <a:lnTo>
                    <a:pt x="1438115" y="1406848"/>
                  </a:lnTo>
                  <a:lnTo>
                    <a:pt x="1406909" y="1438048"/>
                  </a:lnTo>
                  <a:lnTo>
                    <a:pt x="1374096" y="1467571"/>
                  </a:lnTo>
                  <a:lnTo>
                    <a:pt x="1339747" y="1495346"/>
                  </a:lnTo>
                  <a:lnTo>
                    <a:pt x="1303932" y="1521304"/>
                  </a:lnTo>
                  <a:lnTo>
                    <a:pt x="1266722" y="1545373"/>
                  </a:lnTo>
                  <a:lnTo>
                    <a:pt x="1228187" y="1567485"/>
                  </a:lnTo>
                  <a:lnTo>
                    <a:pt x="1188398" y="1587567"/>
                  </a:lnTo>
                  <a:lnTo>
                    <a:pt x="1147425" y="1605550"/>
                  </a:lnTo>
                  <a:lnTo>
                    <a:pt x="1105338" y="1621364"/>
                  </a:lnTo>
                  <a:lnTo>
                    <a:pt x="1062207" y="1634938"/>
                  </a:lnTo>
                  <a:lnTo>
                    <a:pt x="1018105" y="1646202"/>
                  </a:lnTo>
                  <a:lnTo>
                    <a:pt x="973099" y="1655085"/>
                  </a:lnTo>
                  <a:lnTo>
                    <a:pt x="927262" y="1661517"/>
                  </a:lnTo>
                  <a:lnTo>
                    <a:pt x="880663" y="1665428"/>
                  </a:lnTo>
                  <a:lnTo>
                    <a:pt x="833374" y="1666748"/>
                  </a:lnTo>
                  <a:lnTo>
                    <a:pt x="786084" y="1665428"/>
                  </a:lnTo>
                  <a:lnTo>
                    <a:pt x="739487" y="1661517"/>
                  </a:lnTo>
                  <a:lnTo>
                    <a:pt x="693652" y="1655085"/>
                  </a:lnTo>
                  <a:lnTo>
                    <a:pt x="648649" y="1646202"/>
                  </a:lnTo>
                  <a:lnTo>
                    <a:pt x="604550" y="1634938"/>
                  </a:lnTo>
                  <a:lnTo>
                    <a:pt x="561423" y="1621364"/>
                  </a:lnTo>
                  <a:lnTo>
                    <a:pt x="519341" y="1605550"/>
                  </a:lnTo>
                  <a:lnTo>
                    <a:pt x="478373" y="1587567"/>
                  </a:lnTo>
                  <a:lnTo>
                    <a:pt x="438589" y="1567485"/>
                  </a:lnTo>
                  <a:lnTo>
                    <a:pt x="400060" y="1545373"/>
                  </a:lnTo>
                  <a:lnTo>
                    <a:pt x="362856" y="1521304"/>
                  </a:lnTo>
                  <a:lnTo>
                    <a:pt x="327047" y="1495346"/>
                  </a:lnTo>
                  <a:lnTo>
                    <a:pt x="292705" y="1467571"/>
                  </a:lnTo>
                  <a:lnTo>
                    <a:pt x="259899" y="1438048"/>
                  </a:lnTo>
                  <a:lnTo>
                    <a:pt x="228699" y="1406848"/>
                  </a:lnTo>
                  <a:lnTo>
                    <a:pt x="199176" y="1374042"/>
                  </a:lnTo>
                  <a:lnTo>
                    <a:pt x="171401" y="1339700"/>
                  </a:lnTo>
                  <a:lnTo>
                    <a:pt x="145443" y="1303891"/>
                  </a:lnTo>
                  <a:lnTo>
                    <a:pt x="121374" y="1266687"/>
                  </a:lnTo>
                  <a:lnTo>
                    <a:pt x="99262" y="1228158"/>
                  </a:lnTo>
                  <a:lnTo>
                    <a:pt x="79180" y="1188374"/>
                  </a:lnTo>
                  <a:lnTo>
                    <a:pt x="61197" y="1147406"/>
                  </a:lnTo>
                  <a:lnTo>
                    <a:pt x="45383" y="1105324"/>
                  </a:lnTo>
                  <a:lnTo>
                    <a:pt x="31809" y="1062197"/>
                  </a:lnTo>
                  <a:lnTo>
                    <a:pt x="20545" y="1018098"/>
                  </a:lnTo>
                  <a:lnTo>
                    <a:pt x="11662" y="973095"/>
                  </a:lnTo>
                  <a:lnTo>
                    <a:pt x="5230" y="927260"/>
                  </a:lnTo>
                  <a:lnTo>
                    <a:pt x="1319" y="880663"/>
                  </a:lnTo>
                  <a:lnTo>
                    <a:pt x="0" y="833374"/>
                  </a:lnTo>
                  <a:close/>
                </a:path>
              </a:pathLst>
            </a:custGeom>
            <a:ln w="203199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7025" y="2047875"/>
              <a:ext cx="1666875" cy="16668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28925" y="2007743"/>
              <a:ext cx="1743075" cy="1745614"/>
            </a:xfrm>
            <a:custGeom>
              <a:avLst/>
              <a:gdLst/>
              <a:ahLst/>
              <a:cxnLst/>
              <a:rect l="l" t="t" r="r" b="b"/>
              <a:pathLst>
                <a:path w="1743075" h="1745614">
                  <a:moveTo>
                    <a:pt x="909701" y="0"/>
                  </a:moveTo>
                  <a:lnTo>
                    <a:pt x="909701" y="3937"/>
                  </a:lnTo>
                  <a:lnTo>
                    <a:pt x="960627" y="6477"/>
                  </a:lnTo>
                  <a:lnTo>
                    <a:pt x="1047114" y="19685"/>
                  </a:lnTo>
                  <a:lnTo>
                    <a:pt x="1130680" y="41148"/>
                  </a:lnTo>
                  <a:lnTo>
                    <a:pt x="1210817" y="70485"/>
                  </a:lnTo>
                  <a:lnTo>
                    <a:pt x="1287017" y="107187"/>
                  </a:lnTo>
                  <a:lnTo>
                    <a:pt x="1358900" y="150876"/>
                  </a:lnTo>
                  <a:lnTo>
                    <a:pt x="1425955" y="201041"/>
                  </a:lnTo>
                  <a:lnTo>
                    <a:pt x="1487804" y="257302"/>
                  </a:lnTo>
                  <a:lnTo>
                    <a:pt x="1544065" y="319151"/>
                  </a:lnTo>
                  <a:lnTo>
                    <a:pt x="1594230" y="386207"/>
                  </a:lnTo>
                  <a:lnTo>
                    <a:pt x="1637919" y="458089"/>
                  </a:lnTo>
                  <a:lnTo>
                    <a:pt x="1674622" y="534289"/>
                  </a:lnTo>
                  <a:lnTo>
                    <a:pt x="1703959" y="614426"/>
                  </a:lnTo>
                  <a:lnTo>
                    <a:pt x="1725422" y="697992"/>
                  </a:lnTo>
                  <a:lnTo>
                    <a:pt x="1738629" y="784479"/>
                  </a:lnTo>
                  <a:lnTo>
                    <a:pt x="1743075" y="873506"/>
                  </a:lnTo>
                  <a:lnTo>
                    <a:pt x="1738629" y="962660"/>
                  </a:lnTo>
                  <a:lnTo>
                    <a:pt x="1725422" y="1049147"/>
                  </a:lnTo>
                  <a:lnTo>
                    <a:pt x="1703959" y="1132713"/>
                  </a:lnTo>
                  <a:lnTo>
                    <a:pt x="1674622" y="1212850"/>
                  </a:lnTo>
                  <a:lnTo>
                    <a:pt x="1637919" y="1289050"/>
                  </a:lnTo>
                  <a:lnTo>
                    <a:pt x="1594230" y="1360932"/>
                  </a:lnTo>
                  <a:lnTo>
                    <a:pt x="1544065" y="1427988"/>
                  </a:lnTo>
                  <a:lnTo>
                    <a:pt x="1487804" y="1489837"/>
                  </a:lnTo>
                  <a:lnTo>
                    <a:pt x="1425955" y="1546098"/>
                  </a:lnTo>
                  <a:lnTo>
                    <a:pt x="1358900" y="1596263"/>
                  </a:lnTo>
                  <a:lnTo>
                    <a:pt x="1287017" y="1639951"/>
                  </a:lnTo>
                  <a:lnTo>
                    <a:pt x="1210817" y="1676654"/>
                  </a:lnTo>
                  <a:lnTo>
                    <a:pt x="1130680" y="1705991"/>
                  </a:lnTo>
                  <a:lnTo>
                    <a:pt x="1047114" y="1727454"/>
                  </a:lnTo>
                  <a:lnTo>
                    <a:pt x="960627" y="1740662"/>
                  </a:lnTo>
                  <a:lnTo>
                    <a:pt x="871601" y="1745107"/>
                  </a:lnTo>
                  <a:lnTo>
                    <a:pt x="782447" y="1740662"/>
                  </a:lnTo>
                  <a:lnTo>
                    <a:pt x="695960" y="1727454"/>
                  </a:lnTo>
                  <a:lnTo>
                    <a:pt x="612394" y="1705991"/>
                  </a:lnTo>
                  <a:lnTo>
                    <a:pt x="532257" y="1676654"/>
                  </a:lnTo>
                  <a:lnTo>
                    <a:pt x="456057" y="1639951"/>
                  </a:lnTo>
                  <a:lnTo>
                    <a:pt x="384175" y="1596263"/>
                  </a:lnTo>
                  <a:lnTo>
                    <a:pt x="317119" y="1546098"/>
                  </a:lnTo>
                  <a:lnTo>
                    <a:pt x="255269" y="1489837"/>
                  </a:lnTo>
                  <a:lnTo>
                    <a:pt x="199008" y="1427988"/>
                  </a:lnTo>
                  <a:lnTo>
                    <a:pt x="148844" y="1360932"/>
                  </a:lnTo>
                  <a:lnTo>
                    <a:pt x="105156" y="1289050"/>
                  </a:lnTo>
                  <a:lnTo>
                    <a:pt x="68452" y="1212850"/>
                  </a:lnTo>
                  <a:lnTo>
                    <a:pt x="39116" y="1132713"/>
                  </a:lnTo>
                  <a:lnTo>
                    <a:pt x="17652" y="1049147"/>
                  </a:lnTo>
                  <a:lnTo>
                    <a:pt x="4444" y="962660"/>
                  </a:lnTo>
                  <a:lnTo>
                    <a:pt x="0" y="873506"/>
                  </a:lnTo>
                  <a:lnTo>
                    <a:pt x="4444" y="784479"/>
                  </a:lnTo>
                  <a:lnTo>
                    <a:pt x="17652" y="697992"/>
                  </a:lnTo>
                  <a:lnTo>
                    <a:pt x="39116" y="614426"/>
                  </a:lnTo>
                  <a:lnTo>
                    <a:pt x="68452" y="534289"/>
                  </a:lnTo>
                  <a:lnTo>
                    <a:pt x="105156" y="458089"/>
                  </a:lnTo>
                  <a:lnTo>
                    <a:pt x="148844" y="386207"/>
                  </a:lnTo>
                  <a:lnTo>
                    <a:pt x="199008" y="319151"/>
                  </a:lnTo>
                  <a:lnTo>
                    <a:pt x="255269" y="257302"/>
                  </a:lnTo>
                  <a:lnTo>
                    <a:pt x="317119" y="201041"/>
                  </a:lnTo>
                  <a:lnTo>
                    <a:pt x="384175" y="150876"/>
                  </a:lnTo>
                  <a:lnTo>
                    <a:pt x="456057" y="107187"/>
                  </a:lnTo>
                  <a:lnTo>
                    <a:pt x="532257" y="70485"/>
                  </a:lnTo>
                  <a:lnTo>
                    <a:pt x="612394" y="41148"/>
                  </a:lnTo>
                  <a:lnTo>
                    <a:pt x="695960" y="19685"/>
                  </a:lnTo>
                  <a:lnTo>
                    <a:pt x="782447" y="6477"/>
                  </a:lnTo>
                  <a:lnTo>
                    <a:pt x="909701" y="0"/>
                  </a:lnTo>
                  <a:close/>
                </a:path>
              </a:pathLst>
            </a:custGeom>
            <a:ln w="76200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725" y="2028825"/>
              <a:ext cx="1666875" cy="16668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750" y="2028825"/>
              <a:ext cx="1657350" cy="16668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34051" y="2023872"/>
              <a:ext cx="1666875" cy="1677035"/>
            </a:xfrm>
            <a:custGeom>
              <a:avLst/>
              <a:gdLst/>
              <a:ahLst/>
              <a:cxnLst/>
              <a:rect l="l" t="t" r="r" b="b"/>
              <a:pathLst>
                <a:path w="1666875" h="1677035">
                  <a:moveTo>
                    <a:pt x="838200" y="0"/>
                  </a:moveTo>
                  <a:lnTo>
                    <a:pt x="838200" y="380"/>
                  </a:lnTo>
                  <a:lnTo>
                    <a:pt x="918590" y="4444"/>
                  </a:lnTo>
                  <a:lnTo>
                    <a:pt x="1001395" y="17144"/>
                  </a:lnTo>
                  <a:lnTo>
                    <a:pt x="1081151" y="37591"/>
                  </a:lnTo>
                  <a:lnTo>
                    <a:pt x="1157732" y="65658"/>
                  </a:lnTo>
                  <a:lnTo>
                    <a:pt x="1230629" y="100837"/>
                  </a:lnTo>
                  <a:lnTo>
                    <a:pt x="1299337" y="142493"/>
                  </a:lnTo>
                  <a:lnTo>
                    <a:pt x="1363472" y="190500"/>
                  </a:lnTo>
                  <a:lnTo>
                    <a:pt x="1422653" y="244348"/>
                  </a:lnTo>
                  <a:lnTo>
                    <a:pt x="1476502" y="303529"/>
                  </a:lnTo>
                  <a:lnTo>
                    <a:pt x="1524507" y="367664"/>
                  </a:lnTo>
                  <a:lnTo>
                    <a:pt x="1566164" y="436372"/>
                  </a:lnTo>
                  <a:lnTo>
                    <a:pt x="1601343" y="509269"/>
                  </a:lnTo>
                  <a:lnTo>
                    <a:pt x="1629409" y="585851"/>
                  </a:lnTo>
                  <a:lnTo>
                    <a:pt x="1649856" y="665606"/>
                  </a:lnTo>
                  <a:lnTo>
                    <a:pt x="1662556" y="748411"/>
                  </a:lnTo>
                  <a:lnTo>
                    <a:pt x="1666875" y="833501"/>
                  </a:lnTo>
                  <a:lnTo>
                    <a:pt x="1666875" y="843279"/>
                  </a:lnTo>
                  <a:lnTo>
                    <a:pt x="1662556" y="928369"/>
                  </a:lnTo>
                  <a:lnTo>
                    <a:pt x="1649856" y="1011174"/>
                  </a:lnTo>
                  <a:lnTo>
                    <a:pt x="1629409" y="1090929"/>
                  </a:lnTo>
                  <a:lnTo>
                    <a:pt x="1601343" y="1167511"/>
                  </a:lnTo>
                  <a:lnTo>
                    <a:pt x="1566164" y="1240408"/>
                  </a:lnTo>
                  <a:lnTo>
                    <a:pt x="1524507" y="1309115"/>
                  </a:lnTo>
                  <a:lnTo>
                    <a:pt x="1476502" y="1373251"/>
                  </a:lnTo>
                  <a:lnTo>
                    <a:pt x="1422653" y="1432432"/>
                  </a:lnTo>
                  <a:lnTo>
                    <a:pt x="1363472" y="1486280"/>
                  </a:lnTo>
                  <a:lnTo>
                    <a:pt x="1299337" y="1534287"/>
                  </a:lnTo>
                  <a:lnTo>
                    <a:pt x="1230629" y="1575942"/>
                  </a:lnTo>
                  <a:lnTo>
                    <a:pt x="1157732" y="1611121"/>
                  </a:lnTo>
                  <a:lnTo>
                    <a:pt x="1081151" y="1639189"/>
                  </a:lnTo>
                  <a:lnTo>
                    <a:pt x="1001395" y="1659635"/>
                  </a:lnTo>
                  <a:lnTo>
                    <a:pt x="918590" y="1672335"/>
                  </a:lnTo>
                  <a:lnTo>
                    <a:pt x="833374" y="1676653"/>
                  </a:lnTo>
                  <a:lnTo>
                    <a:pt x="748157" y="1672335"/>
                  </a:lnTo>
                  <a:lnTo>
                    <a:pt x="665352" y="1659635"/>
                  </a:lnTo>
                  <a:lnTo>
                    <a:pt x="585597" y="1639189"/>
                  </a:lnTo>
                  <a:lnTo>
                    <a:pt x="509015" y="1611121"/>
                  </a:lnTo>
                  <a:lnTo>
                    <a:pt x="436118" y="1575942"/>
                  </a:lnTo>
                  <a:lnTo>
                    <a:pt x="367411" y="1534287"/>
                  </a:lnTo>
                  <a:lnTo>
                    <a:pt x="303275" y="1486280"/>
                  </a:lnTo>
                  <a:lnTo>
                    <a:pt x="244094" y="1432432"/>
                  </a:lnTo>
                  <a:lnTo>
                    <a:pt x="190246" y="1373251"/>
                  </a:lnTo>
                  <a:lnTo>
                    <a:pt x="142239" y="1309115"/>
                  </a:lnTo>
                  <a:lnTo>
                    <a:pt x="100584" y="1240408"/>
                  </a:lnTo>
                  <a:lnTo>
                    <a:pt x="65404" y="1167511"/>
                  </a:lnTo>
                  <a:lnTo>
                    <a:pt x="37337" y="1090929"/>
                  </a:lnTo>
                  <a:lnTo>
                    <a:pt x="16890" y="1011174"/>
                  </a:lnTo>
                  <a:lnTo>
                    <a:pt x="4190" y="928369"/>
                  </a:lnTo>
                  <a:lnTo>
                    <a:pt x="0" y="843279"/>
                  </a:lnTo>
                  <a:lnTo>
                    <a:pt x="0" y="833501"/>
                  </a:lnTo>
                  <a:lnTo>
                    <a:pt x="4190" y="748411"/>
                  </a:lnTo>
                  <a:lnTo>
                    <a:pt x="16890" y="665606"/>
                  </a:lnTo>
                  <a:lnTo>
                    <a:pt x="37337" y="585851"/>
                  </a:lnTo>
                  <a:lnTo>
                    <a:pt x="65404" y="509269"/>
                  </a:lnTo>
                  <a:lnTo>
                    <a:pt x="100584" y="436372"/>
                  </a:lnTo>
                  <a:lnTo>
                    <a:pt x="142239" y="367664"/>
                  </a:lnTo>
                  <a:lnTo>
                    <a:pt x="190246" y="303529"/>
                  </a:lnTo>
                  <a:lnTo>
                    <a:pt x="244094" y="244348"/>
                  </a:lnTo>
                  <a:lnTo>
                    <a:pt x="303275" y="190500"/>
                  </a:lnTo>
                  <a:lnTo>
                    <a:pt x="367411" y="142493"/>
                  </a:lnTo>
                  <a:lnTo>
                    <a:pt x="436118" y="100837"/>
                  </a:lnTo>
                  <a:lnTo>
                    <a:pt x="509015" y="65658"/>
                  </a:lnTo>
                  <a:lnTo>
                    <a:pt x="585597" y="37591"/>
                  </a:lnTo>
                  <a:lnTo>
                    <a:pt x="665352" y="17144"/>
                  </a:lnTo>
                  <a:lnTo>
                    <a:pt x="748157" y="4444"/>
                  </a:lnTo>
                  <a:lnTo>
                    <a:pt x="838200" y="0"/>
                  </a:lnTo>
                  <a:close/>
                </a:path>
              </a:pathLst>
            </a:custGeom>
            <a:ln w="9525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0" y="2028825"/>
              <a:ext cx="1666875" cy="16668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15173" y="2023872"/>
              <a:ext cx="1677035" cy="1677035"/>
            </a:xfrm>
            <a:custGeom>
              <a:avLst/>
              <a:gdLst/>
              <a:ahLst/>
              <a:cxnLst/>
              <a:rect l="l" t="t" r="r" b="b"/>
              <a:pathLst>
                <a:path w="1677034" h="1677035">
                  <a:moveTo>
                    <a:pt x="843026" y="0"/>
                  </a:moveTo>
                  <a:lnTo>
                    <a:pt x="843026" y="380"/>
                  </a:lnTo>
                  <a:lnTo>
                    <a:pt x="923925" y="4572"/>
                  </a:lnTo>
                  <a:lnTo>
                    <a:pt x="1007236" y="17272"/>
                  </a:lnTo>
                  <a:lnTo>
                    <a:pt x="1087501" y="37845"/>
                  </a:lnTo>
                  <a:lnTo>
                    <a:pt x="1164590" y="66039"/>
                  </a:lnTo>
                  <a:lnTo>
                    <a:pt x="1237742" y="101345"/>
                  </a:lnTo>
                  <a:lnTo>
                    <a:pt x="1306956" y="143382"/>
                  </a:lnTo>
                  <a:lnTo>
                    <a:pt x="1371473" y="191642"/>
                  </a:lnTo>
                  <a:lnTo>
                    <a:pt x="1430908" y="245744"/>
                  </a:lnTo>
                  <a:lnTo>
                    <a:pt x="1485010" y="305180"/>
                  </a:lnTo>
                  <a:lnTo>
                    <a:pt x="1533271" y="369697"/>
                  </a:lnTo>
                  <a:lnTo>
                    <a:pt x="1575307" y="438912"/>
                  </a:lnTo>
                  <a:lnTo>
                    <a:pt x="1610614" y="512063"/>
                  </a:lnTo>
                  <a:lnTo>
                    <a:pt x="1638807" y="589152"/>
                  </a:lnTo>
                  <a:lnTo>
                    <a:pt x="1659381" y="669416"/>
                  </a:lnTo>
                  <a:lnTo>
                    <a:pt x="1672081" y="752728"/>
                  </a:lnTo>
                  <a:lnTo>
                    <a:pt x="1676527" y="838326"/>
                  </a:lnTo>
                  <a:lnTo>
                    <a:pt x="1672081" y="924051"/>
                  </a:lnTo>
                  <a:lnTo>
                    <a:pt x="1659381" y="1007363"/>
                  </a:lnTo>
                  <a:lnTo>
                    <a:pt x="1638807" y="1087627"/>
                  </a:lnTo>
                  <a:lnTo>
                    <a:pt x="1610614" y="1164716"/>
                  </a:lnTo>
                  <a:lnTo>
                    <a:pt x="1575307" y="1237868"/>
                  </a:lnTo>
                  <a:lnTo>
                    <a:pt x="1533271" y="1307083"/>
                  </a:lnTo>
                  <a:lnTo>
                    <a:pt x="1485010" y="1371600"/>
                  </a:lnTo>
                  <a:lnTo>
                    <a:pt x="1430908" y="1431036"/>
                  </a:lnTo>
                  <a:lnTo>
                    <a:pt x="1371473" y="1485138"/>
                  </a:lnTo>
                  <a:lnTo>
                    <a:pt x="1306956" y="1533398"/>
                  </a:lnTo>
                  <a:lnTo>
                    <a:pt x="1237742" y="1575435"/>
                  </a:lnTo>
                  <a:lnTo>
                    <a:pt x="1164590" y="1610740"/>
                  </a:lnTo>
                  <a:lnTo>
                    <a:pt x="1087501" y="1638934"/>
                  </a:lnTo>
                  <a:lnTo>
                    <a:pt x="1007236" y="1659508"/>
                  </a:lnTo>
                  <a:lnTo>
                    <a:pt x="923925" y="1672208"/>
                  </a:lnTo>
                  <a:lnTo>
                    <a:pt x="838326" y="1676653"/>
                  </a:lnTo>
                  <a:lnTo>
                    <a:pt x="752601" y="1672208"/>
                  </a:lnTo>
                  <a:lnTo>
                    <a:pt x="669290" y="1659508"/>
                  </a:lnTo>
                  <a:lnTo>
                    <a:pt x="589026" y="1638934"/>
                  </a:lnTo>
                  <a:lnTo>
                    <a:pt x="511936" y="1610740"/>
                  </a:lnTo>
                  <a:lnTo>
                    <a:pt x="438784" y="1575435"/>
                  </a:lnTo>
                  <a:lnTo>
                    <a:pt x="369570" y="1533398"/>
                  </a:lnTo>
                  <a:lnTo>
                    <a:pt x="305053" y="1485138"/>
                  </a:lnTo>
                  <a:lnTo>
                    <a:pt x="245618" y="1431036"/>
                  </a:lnTo>
                  <a:lnTo>
                    <a:pt x="191516" y="1371600"/>
                  </a:lnTo>
                  <a:lnTo>
                    <a:pt x="143255" y="1307083"/>
                  </a:lnTo>
                  <a:lnTo>
                    <a:pt x="101219" y="1237868"/>
                  </a:lnTo>
                  <a:lnTo>
                    <a:pt x="65912" y="1164716"/>
                  </a:lnTo>
                  <a:lnTo>
                    <a:pt x="37719" y="1087627"/>
                  </a:lnTo>
                  <a:lnTo>
                    <a:pt x="17145" y="1007363"/>
                  </a:lnTo>
                  <a:lnTo>
                    <a:pt x="4445" y="924051"/>
                  </a:lnTo>
                  <a:lnTo>
                    <a:pt x="0" y="838326"/>
                  </a:lnTo>
                  <a:lnTo>
                    <a:pt x="4445" y="752728"/>
                  </a:lnTo>
                  <a:lnTo>
                    <a:pt x="17145" y="669416"/>
                  </a:lnTo>
                  <a:lnTo>
                    <a:pt x="37719" y="589152"/>
                  </a:lnTo>
                  <a:lnTo>
                    <a:pt x="65912" y="512063"/>
                  </a:lnTo>
                  <a:lnTo>
                    <a:pt x="101219" y="438912"/>
                  </a:lnTo>
                  <a:lnTo>
                    <a:pt x="143255" y="369697"/>
                  </a:lnTo>
                  <a:lnTo>
                    <a:pt x="191516" y="305180"/>
                  </a:lnTo>
                  <a:lnTo>
                    <a:pt x="245618" y="245744"/>
                  </a:lnTo>
                  <a:lnTo>
                    <a:pt x="305053" y="191642"/>
                  </a:lnTo>
                  <a:lnTo>
                    <a:pt x="369570" y="143382"/>
                  </a:lnTo>
                  <a:lnTo>
                    <a:pt x="438784" y="101345"/>
                  </a:lnTo>
                  <a:lnTo>
                    <a:pt x="511936" y="66039"/>
                  </a:lnTo>
                  <a:lnTo>
                    <a:pt x="589026" y="37845"/>
                  </a:lnTo>
                  <a:lnTo>
                    <a:pt x="669290" y="17272"/>
                  </a:lnTo>
                  <a:lnTo>
                    <a:pt x="752601" y="4572"/>
                  </a:lnTo>
                  <a:lnTo>
                    <a:pt x="843026" y="0"/>
                  </a:lnTo>
                  <a:close/>
                </a:path>
              </a:pathLst>
            </a:custGeom>
            <a:ln w="9525">
              <a:solidFill>
                <a:srgbClr val="57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01250" y="2028825"/>
              <a:ext cx="1666875" cy="16668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79437" y="4054538"/>
            <a:ext cx="1444625" cy="810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075" marR="210185" algn="ctr">
              <a:lnSpc>
                <a:spcPct val="100899"/>
              </a:lnSpc>
              <a:spcBef>
                <a:spcPts val="110"/>
              </a:spcBef>
            </a:pPr>
            <a:r>
              <a:rPr sz="1550" b="1" dirty="0">
                <a:solidFill>
                  <a:srgbClr val="576877"/>
                </a:solidFill>
                <a:latin typeface="Arial"/>
                <a:cs typeface="Arial"/>
              </a:rPr>
              <a:t>Michael</a:t>
            </a:r>
            <a:r>
              <a:rPr sz="1550" b="1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K. </a:t>
            </a: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McGarrity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Chief</a:t>
            </a:r>
            <a:r>
              <a:rPr sz="11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Executive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Officer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5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309" y="5105336"/>
            <a:ext cx="1901825" cy="48005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3175" algn="ctr">
              <a:lnSpc>
                <a:spcPct val="105400"/>
              </a:lnSpc>
              <a:spcBef>
                <a:spcPts val="65"/>
              </a:spcBef>
            </a:pP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Joined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950" b="1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76877"/>
                </a:solidFill>
                <a:latin typeface="Arial"/>
                <a:cs typeface="Arial"/>
              </a:rPr>
              <a:t>2019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Nanosphere</a:t>
            </a:r>
            <a:r>
              <a:rPr sz="950" spc="229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(Luminex/DiaSornin) Stryker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5404" y="4054538"/>
            <a:ext cx="1406525" cy="810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9890" marR="392430" indent="635" algn="ctr">
              <a:lnSpc>
                <a:spcPct val="100899"/>
              </a:lnSpc>
              <a:spcBef>
                <a:spcPts val="110"/>
              </a:spcBef>
            </a:pP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Ron </a:t>
            </a: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Kalfus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Chief</a:t>
            </a:r>
            <a:r>
              <a:rPr sz="11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Financial</a:t>
            </a:r>
            <a:r>
              <a:rPr sz="11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Officer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10535" y="5105336"/>
            <a:ext cx="1560830" cy="48005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5400"/>
              </a:lnSpc>
              <a:spcBef>
                <a:spcPts val="65"/>
              </a:spcBef>
            </a:pP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Joined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950" b="1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76877"/>
                </a:solidFill>
                <a:latin typeface="Arial"/>
                <a:cs typeface="Arial"/>
              </a:rPr>
              <a:t>2019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Rosetta</a:t>
            </a:r>
            <a:r>
              <a:rPr sz="950" spc="114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Genomics</a:t>
            </a:r>
            <a:r>
              <a:rPr sz="950" spc="500" dirty="0">
                <a:solidFill>
                  <a:srgbClr val="576877"/>
                </a:solidFill>
                <a:latin typeface="Arial"/>
                <a:cs typeface="Arial"/>
              </a:rPr>
              <a:t> 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Mabcure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47970" y="4054538"/>
            <a:ext cx="1587500" cy="810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5450" marR="422275" indent="2540" algn="ctr">
              <a:lnSpc>
                <a:spcPct val="100899"/>
              </a:lnSpc>
              <a:spcBef>
                <a:spcPts val="110"/>
              </a:spcBef>
            </a:pPr>
            <a:r>
              <a:rPr sz="1550" b="1" spc="-20" dirty="0">
                <a:solidFill>
                  <a:srgbClr val="576877"/>
                </a:solidFill>
                <a:latin typeface="Arial"/>
                <a:cs typeface="Arial"/>
              </a:rPr>
              <a:t>John </a:t>
            </a: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Bellano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Chief</a:t>
            </a:r>
            <a:r>
              <a:rPr sz="11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Commercial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 Officer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04384" y="5105336"/>
            <a:ext cx="1998345" cy="785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635" algn="ctr">
              <a:lnSpc>
                <a:spcPct val="105400"/>
              </a:lnSpc>
              <a:spcBef>
                <a:spcPts val="65"/>
              </a:spcBef>
            </a:pP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Joined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950" b="1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76877"/>
                </a:solidFill>
                <a:latin typeface="Arial"/>
                <a:cs typeface="Arial"/>
              </a:rPr>
              <a:t>2019</a:t>
            </a:r>
            <a:r>
              <a:rPr sz="950" b="1" spc="5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Assurex</a:t>
            </a:r>
            <a:r>
              <a:rPr sz="950" spc="20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Health</a:t>
            </a:r>
            <a:r>
              <a:rPr sz="950" spc="1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(Myriad</a:t>
            </a:r>
            <a:r>
              <a:rPr sz="950" spc="1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Genetics)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Third</a:t>
            </a:r>
            <a:r>
              <a:rPr sz="950" spc="1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Wave</a:t>
            </a:r>
            <a:r>
              <a:rPr sz="950" spc="1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Technologies</a:t>
            </a:r>
            <a:r>
              <a:rPr sz="950" spc="1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(Hologic)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Roche</a:t>
            </a:r>
            <a:r>
              <a:rPr sz="950" spc="1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Diagnostics</a:t>
            </a:r>
            <a:r>
              <a:rPr sz="950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Molecular Diagnostics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15301" y="4082732"/>
            <a:ext cx="1781175" cy="1509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51180" marR="564515" indent="-55880">
              <a:lnSpc>
                <a:spcPct val="100899"/>
              </a:lnSpc>
              <a:spcBef>
                <a:spcPts val="110"/>
              </a:spcBef>
            </a:pP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Joseph Sollee</a:t>
            </a:r>
            <a:endParaRPr sz="1550">
              <a:latin typeface="Arial"/>
              <a:cs typeface="Arial"/>
            </a:endParaRPr>
          </a:p>
          <a:p>
            <a:pPr marL="12065" marR="5080" indent="-3175" algn="ctr">
              <a:lnSpc>
                <a:spcPct val="102499"/>
              </a:lnSpc>
              <a:spcBef>
                <a:spcPts val="965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Executive</a:t>
            </a:r>
            <a:r>
              <a:rPr sz="11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Vice</a:t>
            </a:r>
            <a:r>
              <a:rPr sz="11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President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Corp.</a:t>
            </a:r>
            <a:r>
              <a:rPr sz="11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Dev.</a:t>
            </a:r>
            <a:r>
              <a:rPr sz="11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General</a:t>
            </a:r>
            <a:r>
              <a:rPr sz="11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Counsel</a:t>
            </a:r>
            <a:endParaRPr sz="1100">
              <a:latin typeface="Arial"/>
              <a:cs typeface="Arial"/>
            </a:endParaRPr>
          </a:p>
          <a:p>
            <a:pPr marL="101600" marR="135890" algn="ctr">
              <a:lnSpc>
                <a:spcPct val="105500"/>
              </a:lnSpc>
              <a:spcBef>
                <a:spcPts val="630"/>
              </a:spcBef>
            </a:pP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Joined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950" b="1" spc="1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950" b="1" spc="1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76877"/>
                </a:solidFill>
                <a:latin typeface="Arial"/>
                <a:cs typeface="Arial"/>
              </a:rPr>
              <a:t>2008 </a:t>
            </a:r>
            <a:r>
              <a:rPr sz="950" dirty="0">
                <a:solidFill>
                  <a:srgbClr val="576877"/>
                </a:solidFill>
                <a:latin typeface="Arial"/>
                <a:cs typeface="Arial"/>
              </a:rPr>
              <a:t>Triangle</a:t>
            </a:r>
            <a:r>
              <a:rPr sz="950" spc="1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Pharmaceuticals TherapyEdge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12756" y="4054538"/>
            <a:ext cx="1571625" cy="1683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0" marR="452120" algn="ctr">
              <a:lnSpc>
                <a:spcPct val="100899"/>
              </a:lnSpc>
              <a:spcBef>
                <a:spcPts val="110"/>
              </a:spcBef>
            </a:pPr>
            <a:r>
              <a:rPr sz="1550" b="1" spc="-10" dirty="0">
                <a:solidFill>
                  <a:srgbClr val="576877"/>
                </a:solidFill>
                <a:latin typeface="Arial"/>
                <a:cs typeface="Arial"/>
              </a:rPr>
              <a:t>Miriam Reyes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Executive</a:t>
            </a:r>
            <a:r>
              <a:rPr sz="11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Vice</a:t>
            </a:r>
            <a:r>
              <a:rPr sz="11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President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solidFill>
                  <a:srgbClr val="576877"/>
                </a:solidFill>
                <a:latin typeface="Arial"/>
                <a:cs typeface="Arial"/>
              </a:rPr>
              <a:t>Laboratory</a:t>
            </a:r>
            <a:r>
              <a:rPr sz="11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76877"/>
                </a:solidFill>
                <a:latin typeface="Arial"/>
                <a:cs typeface="Arial"/>
              </a:rPr>
              <a:t>Operations</a:t>
            </a:r>
            <a:endParaRPr sz="11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  <a:spcBef>
                <a:spcPts val="885"/>
              </a:spcBef>
            </a:pP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Joined</a:t>
            </a:r>
            <a:r>
              <a:rPr sz="950" b="1" spc="1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Mdxhealth</a:t>
            </a:r>
            <a:r>
              <a:rPr sz="950" b="1" spc="1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950" b="1" spc="1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76877"/>
                </a:solidFill>
                <a:latin typeface="Arial"/>
                <a:cs typeface="Arial"/>
              </a:rPr>
              <a:t>2011</a:t>
            </a:r>
            <a:endParaRPr sz="950">
              <a:latin typeface="Arial"/>
              <a:cs typeface="Arial"/>
            </a:endParaRPr>
          </a:p>
          <a:p>
            <a:pPr marL="429259" marR="422909" algn="ctr">
              <a:lnSpc>
                <a:spcPct val="105400"/>
              </a:lnSpc>
              <a:spcBef>
                <a:spcPts val="5"/>
              </a:spcBef>
            </a:pPr>
            <a:r>
              <a:rPr sz="950" spc="-10" dirty="0">
                <a:solidFill>
                  <a:srgbClr val="576877"/>
                </a:solidFill>
                <a:latin typeface="Arial"/>
                <a:cs typeface="Arial"/>
              </a:rPr>
              <a:t>CombiMatrix Agendia Labcorp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Experienced</a:t>
            </a:r>
            <a:r>
              <a:rPr sz="2750" spc="245" dirty="0"/>
              <a:t> </a:t>
            </a:r>
            <a:r>
              <a:rPr sz="2750" dirty="0"/>
              <a:t>leadership</a:t>
            </a:r>
            <a:r>
              <a:rPr sz="2750" spc="240" dirty="0"/>
              <a:t> </a:t>
            </a:r>
            <a:r>
              <a:rPr sz="2750" spc="-20" dirty="0"/>
              <a:t>team</a:t>
            </a:r>
            <a:endParaRPr sz="2750"/>
          </a:p>
        </p:txBody>
      </p:sp>
      <p:sp>
        <p:nvSpPr>
          <p:cNvPr id="35" name="object 35"/>
          <p:cNvSpPr txBox="1"/>
          <p:nvPr/>
        </p:nvSpPr>
        <p:spPr>
          <a:xfrm>
            <a:off x="567055" y="1086802"/>
            <a:ext cx="21780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Track</a:t>
            </a:r>
            <a:r>
              <a:rPr sz="1550" spc="10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record</a:t>
            </a:r>
            <a:r>
              <a:rPr sz="1550" spc="9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of</a:t>
            </a:r>
            <a:r>
              <a:rPr sz="1550" spc="8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B5BDC7"/>
                </a:solidFill>
                <a:latin typeface="Arial"/>
                <a:cs typeface="Arial"/>
              </a:rPr>
              <a:t>success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Our</a:t>
            </a:r>
            <a:r>
              <a:rPr sz="2750" spc="140" dirty="0"/>
              <a:t> </a:t>
            </a:r>
            <a:r>
              <a:rPr sz="2750" dirty="0"/>
              <a:t>menu</a:t>
            </a:r>
            <a:r>
              <a:rPr sz="2750" spc="130" dirty="0"/>
              <a:t> </a:t>
            </a:r>
            <a:r>
              <a:rPr sz="2750" dirty="0"/>
              <a:t>addresses</a:t>
            </a:r>
            <a:r>
              <a:rPr sz="2750" spc="130" dirty="0"/>
              <a:t> </a:t>
            </a:r>
            <a:r>
              <a:rPr sz="2750" dirty="0"/>
              <a:t>a</a:t>
            </a:r>
            <a:r>
              <a:rPr sz="2750" spc="130" dirty="0"/>
              <a:t> </a:t>
            </a:r>
            <a:r>
              <a:rPr sz="2750" dirty="0"/>
              <a:t>$4.9B</a:t>
            </a:r>
            <a:r>
              <a:rPr sz="2750" spc="200" dirty="0"/>
              <a:t> </a:t>
            </a:r>
            <a:r>
              <a:rPr sz="2750" dirty="0"/>
              <a:t>U.S.</a:t>
            </a:r>
            <a:r>
              <a:rPr sz="2750" spc="70" dirty="0"/>
              <a:t> </a:t>
            </a:r>
            <a:r>
              <a:rPr sz="2750" dirty="0"/>
              <a:t>market</a:t>
            </a:r>
            <a:r>
              <a:rPr sz="2750" spc="70" dirty="0"/>
              <a:t> </a:t>
            </a:r>
            <a:r>
              <a:rPr sz="2750" dirty="0"/>
              <a:t>opportunity</a:t>
            </a:r>
            <a:r>
              <a:rPr sz="2750" spc="30" dirty="0"/>
              <a:t> </a:t>
            </a:r>
            <a:r>
              <a:rPr sz="2250" spc="-44" baseline="25925" dirty="0"/>
              <a:t>(1-</a:t>
            </a:r>
            <a:r>
              <a:rPr sz="2250" spc="-37" baseline="25925" dirty="0"/>
              <a:t>5)</a:t>
            </a:r>
            <a:endParaRPr sz="2250" baseline="25925"/>
          </a:p>
        </p:txBody>
      </p:sp>
      <p:sp>
        <p:nvSpPr>
          <p:cNvPr id="3" name="object 3"/>
          <p:cNvSpPr txBox="1"/>
          <p:nvPr/>
        </p:nvSpPr>
        <p:spPr>
          <a:xfrm>
            <a:off x="567055" y="1086802"/>
            <a:ext cx="27698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Comprehensive</a:t>
            </a:r>
            <a:r>
              <a:rPr sz="1550" spc="2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B5BDC7"/>
                </a:solidFill>
                <a:latin typeface="Arial"/>
                <a:cs typeface="Arial"/>
              </a:rPr>
              <a:t>Urology</a:t>
            </a:r>
            <a:r>
              <a:rPr sz="1550" spc="23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B5BDC7"/>
                </a:solidFill>
                <a:latin typeface="Arial"/>
                <a:cs typeface="Arial"/>
              </a:rPr>
              <a:t>Menu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0650" y="4657725"/>
            <a:ext cx="1409700" cy="1009650"/>
          </a:xfrm>
          <a:custGeom>
            <a:avLst/>
            <a:gdLst/>
            <a:ahLst/>
            <a:cxnLst/>
            <a:rect l="l" t="t" r="r" b="b"/>
            <a:pathLst>
              <a:path w="1409700" h="1009650">
                <a:moveTo>
                  <a:pt x="1409700" y="0"/>
                </a:moveTo>
                <a:lnTo>
                  <a:pt x="0" y="0"/>
                </a:lnTo>
                <a:lnTo>
                  <a:pt x="0" y="1009650"/>
                </a:lnTo>
                <a:lnTo>
                  <a:pt x="1409700" y="1009650"/>
                </a:lnTo>
                <a:lnTo>
                  <a:pt x="1409700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0850" y="4248150"/>
            <a:ext cx="1409700" cy="409575"/>
          </a:xfrm>
          <a:custGeom>
            <a:avLst/>
            <a:gdLst/>
            <a:ahLst/>
            <a:cxnLst/>
            <a:rect l="l" t="t" r="r" b="b"/>
            <a:pathLst>
              <a:path w="1409700" h="409575">
                <a:moveTo>
                  <a:pt x="1409700" y="0"/>
                </a:moveTo>
                <a:lnTo>
                  <a:pt x="0" y="0"/>
                </a:lnTo>
                <a:lnTo>
                  <a:pt x="0" y="409575"/>
                </a:lnTo>
                <a:lnTo>
                  <a:pt x="1409700" y="409575"/>
                </a:lnTo>
                <a:lnTo>
                  <a:pt x="1409700" y="0"/>
                </a:lnTo>
                <a:close/>
              </a:path>
            </a:pathLst>
          </a:custGeom>
          <a:solidFill>
            <a:srgbClr val="00B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1050" y="3790950"/>
            <a:ext cx="1409700" cy="409575"/>
          </a:xfrm>
          <a:custGeom>
            <a:avLst/>
            <a:gdLst/>
            <a:ahLst/>
            <a:cxnLst/>
            <a:rect l="l" t="t" r="r" b="b"/>
            <a:pathLst>
              <a:path w="1409700" h="409575">
                <a:moveTo>
                  <a:pt x="1409700" y="0"/>
                </a:moveTo>
                <a:lnTo>
                  <a:pt x="0" y="0"/>
                </a:lnTo>
                <a:lnTo>
                  <a:pt x="0" y="409575"/>
                </a:lnTo>
                <a:lnTo>
                  <a:pt x="1409700" y="409575"/>
                </a:lnTo>
                <a:lnTo>
                  <a:pt x="1409700" y="0"/>
                </a:lnTo>
                <a:close/>
              </a:path>
            </a:pathLst>
          </a:custGeom>
          <a:solidFill>
            <a:srgbClr val="B5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1250" y="2714625"/>
            <a:ext cx="1409700" cy="1076325"/>
          </a:xfrm>
          <a:custGeom>
            <a:avLst/>
            <a:gdLst/>
            <a:ahLst/>
            <a:cxnLst/>
            <a:rect l="l" t="t" r="r" b="b"/>
            <a:pathLst>
              <a:path w="1409700" h="1076325">
                <a:moveTo>
                  <a:pt x="1409700" y="0"/>
                </a:moveTo>
                <a:lnTo>
                  <a:pt x="0" y="0"/>
                </a:lnTo>
                <a:lnTo>
                  <a:pt x="0" y="1076325"/>
                </a:lnTo>
                <a:lnTo>
                  <a:pt x="1409700" y="1076325"/>
                </a:lnTo>
                <a:lnTo>
                  <a:pt x="1409700" y="0"/>
                </a:lnTo>
                <a:close/>
              </a:path>
            </a:pathLst>
          </a:custGeom>
          <a:solidFill>
            <a:srgbClr val="B8E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1450" y="1933575"/>
            <a:ext cx="1409700" cy="771525"/>
          </a:xfrm>
          <a:custGeom>
            <a:avLst/>
            <a:gdLst/>
            <a:ahLst/>
            <a:cxnLst/>
            <a:rect l="l" t="t" r="r" b="b"/>
            <a:pathLst>
              <a:path w="1409700" h="771525">
                <a:moveTo>
                  <a:pt x="1409700" y="0"/>
                </a:moveTo>
                <a:lnTo>
                  <a:pt x="0" y="0"/>
                </a:lnTo>
                <a:lnTo>
                  <a:pt x="0" y="771525"/>
                </a:lnTo>
                <a:lnTo>
                  <a:pt x="1409700" y="771525"/>
                </a:lnTo>
                <a:lnTo>
                  <a:pt x="1409700" y="0"/>
                </a:lnTo>
                <a:close/>
              </a:path>
            </a:pathLst>
          </a:custGeom>
          <a:solidFill>
            <a:srgbClr val="D28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8000" y="4277296"/>
            <a:ext cx="638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5BDC7"/>
                </a:solidFill>
                <a:latin typeface="Arial"/>
                <a:cs typeface="Arial"/>
              </a:rPr>
              <a:t>$1.5B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897" y="1690052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B5BDC7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897" y="2529522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B5BDC7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897" y="337883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B5BDC7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897" y="421760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B5BDC7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897" y="5066728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B5BDC7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58325" y="1924050"/>
            <a:ext cx="1400175" cy="3743325"/>
            <a:chOff x="9458325" y="1924050"/>
            <a:chExt cx="1400175" cy="3743325"/>
          </a:xfrm>
        </p:grpSpPr>
        <p:sp>
          <p:nvSpPr>
            <p:cNvPr id="16" name="object 16"/>
            <p:cNvSpPr/>
            <p:nvPr/>
          </p:nvSpPr>
          <p:spPr>
            <a:xfrm>
              <a:off x="9458325" y="1924050"/>
              <a:ext cx="1400175" cy="781050"/>
            </a:xfrm>
            <a:custGeom>
              <a:avLst/>
              <a:gdLst/>
              <a:ahLst/>
              <a:cxnLst/>
              <a:rect l="l" t="t" r="r" b="b"/>
              <a:pathLst>
                <a:path w="1400175" h="781050">
                  <a:moveTo>
                    <a:pt x="1400175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400175" y="78105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D28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58325" y="2705100"/>
              <a:ext cx="1400175" cy="1085850"/>
            </a:xfrm>
            <a:custGeom>
              <a:avLst/>
              <a:gdLst/>
              <a:ahLst/>
              <a:cxnLst/>
              <a:rect l="l" t="t" r="r" b="b"/>
              <a:pathLst>
                <a:path w="1400175" h="1085850">
                  <a:moveTo>
                    <a:pt x="140017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1400175" y="108585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58325" y="3790950"/>
              <a:ext cx="1400175" cy="457200"/>
            </a:xfrm>
            <a:custGeom>
              <a:avLst/>
              <a:gdLst/>
              <a:ahLst/>
              <a:cxnLst/>
              <a:rect l="l" t="t" r="r" b="b"/>
              <a:pathLst>
                <a:path w="1400175" h="457200">
                  <a:moveTo>
                    <a:pt x="140017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400175" y="45720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58325" y="4248150"/>
              <a:ext cx="1400175" cy="409575"/>
            </a:xfrm>
            <a:custGeom>
              <a:avLst/>
              <a:gdLst/>
              <a:ahLst/>
              <a:cxnLst/>
              <a:rect l="l" t="t" r="r" b="b"/>
              <a:pathLst>
                <a:path w="1400175" h="409575">
                  <a:moveTo>
                    <a:pt x="0" y="409575"/>
                  </a:moveTo>
                  <a:lnTo>
                    <a:pt x="1400175" y="409575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00B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58325" y="4657725"/>
              <a:ext cx="1400175" cy="1009650"/>
            </a:xfrm>
            <a:custGeom>
              <a:avLst/>
              <a:gdLst/>
              <a:ahLst/>
              <a:cxnLst/>
              <a:rect l="l" t="t" r="r" b="b"/>
              <a:pathLst>
                <a:path w="1400175" h="1009650">
                  <a:moveTo>
                    <a:pt x="14001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1400175" y="100965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40353" y="3885882"/>
            <a:ext cx="721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5BDC7"/>
                </a:solidFill>
                <a:latin typeface="Arial"/>
                <a:cs typeface="Arial"/>
              </a:rPr>
              <a:t>$450M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7505" y="3419157"/>
            <a:ext cx="721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5BDC7"/>
                </a:solidFill>
                <a:latin typeface="Arial"/>
                <a:cs typeface="Arial"/>
              </a:rPr>
              <a:t>$450M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3933" y="2335466"/>
            <a:ext cx="638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5BDC7"/>
                </a:solidFill>
                <a:latin typeface="Arial"/>
                <a:cs typeface="Arial"/>
              </a:rPr>
              <a:t>$1.5B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1416" y="1581848"/>
            <a:ext cx="2205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245" algn="l"/>
              </a:tabLst>
            </a:pPr>
            <a:r>
              <a:rPr sz="1800" b="1" spc="-25" dirty="0">
                <a:solidFill>
                  <a:srgbClr val="B5BDC7"/>
                </a:solidFill>
                <a:latin typeface="Arial"/>
                <a:cs typeface="Arial"/>
              </a:rPr>
              <a:t>$1B</a:t>
            </a:r>
            <a:r>
              <a:rPr sz="1800" b="1" dirty="0">
                <a:solidFill>
                  <a:srgbClr val="B5BDC7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B5BDC7"/>
                </a:solidFill>
                <a:latin typeface="Arial"/>
                <a:cs typeface="Arial"/>
              </a:rPr>
              <a:t>$4.9B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67830" y="5886132"/>
            <a:ext cx="1271905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14" dirty="0">
                <a:solidFill>
                  <a:srgbClr val="576877"/>
                </a:solidFill>
                <a:latin typeface="Arial Narrow"/>
                <a:cs typeface="Arial Narrow"/>
              </a:rPr>
              <a:t>Monitor</a:t>
            </a:r>
            <a:r>
              <a:rPr sz="1700" spc="110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700" spc="130" dirty="0">
                <a:solidFill>
                  <a:srgbClr val="576877"/>
                </a:solidFill>
                <a:latin typeface="Arial Narrow"/>
                <a:cs typeface="Arial Narrow"/>
              </a:rPr>
              <a:t>mdx*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51084" y="5902959"/>
            <a:ext cx="4286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0" dirty="0">
                <a:solidFill>
                  <a:srgbClr val="576877"/>
                </a:solidFill>
                <a:latin typeface="Arial Narrow"/>
                <a:cs typeface="Arial Narrow"/>
              </a:rPr>
              <a:t>Total</a:t>
            </a:r>
            <a:endParaRPr sz="1550">
              <a:latin typeface="Arial Narrow"/>
              <a:cs typeface="Arial Narrow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0975" y="5943600"/>
            <a:ext cx="1400175" cy="1809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8697" y="5932170"/>
            <a:ext cx="1472105" cy="18288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5926534"/>
            <a:ext cx="1304925" cy="18851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087365" y="5878195"/>
            <a:ext cx="4552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14" dirty="0">
                <a:solidFill>
                  <a:srgbClr val="83B838"/>
                </a:solidFill>
                <a:latin typeface="Arial Narrow"/>
                <a:cs typeface="Arial Narrow"/>
              </a:rPr>
              <a:t>GPS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83054" y="6490714"/>
            <a:ext cx="8477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B8C3CA"/>
                </a:solidFill>
                <a:latin typeface="Arial"/>
                <a:cs typeface="Arial"/>
              </a:rPr>
              <a:t>*In</a:t>
            </a:r>
            <a:r>
              <a:rPr sz="900" spc="-25" dirty="0">
                <a:solidFill>
                  <a:srgbClr val="B8C3CA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B8C3CA"/>
                </a:solidFill>
                <a:latin typeface="Arial"/>
                <a:cs typeface="Arial"/>
              </a:rPr>
              <a:t>development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2024</a:t>
            </a:r>
            <a:r>
              <a:rPr spc="-5" dirty="0"/>
              <a:t> </a:t>
            </a:r>
            <a:r>
              <a:rPr spc="-10" dirty="0"/>
              <a:t>mdxhealth.</a:t>
            </a:r>
            <a:r>
              <a:rPr dirty="0"/>
              <a:t> 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5" dirty="0"/>
              <a:t> </a:t>
            </a:r>
            <a:r>
              <a:rPr dirty="0"/>
              <a:t>reserved</a:t>
            </a:r>
            <a:r>
              <a:rPr spc="235" dirty="0"/>
              <a:t>  </a:t>
            </a:r>
            <a:r>
              <a:rPr dirty="0"/>
              <a:t>|</a:t>
            </a:r>
            <a:r>
              <a:rPr spc="245" dirty="0"/>
              <a:t>  </a:t>
            </a: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229" y="3601"/>
            <a:ext cx="7092950" cy="6854825"/>
            <a:chOff x="5099229" y="3601"/>
            <a:chExt cx="7092950" cy="685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3874" y="2019299"/>
              <a:ext cx="4048125" cy="4838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99229" y="3601"/>
              <a:ext cx="7089775" cy="6851650"/>
            </a:xfrm>
            <a:custGeom>
              <a:avLst/>
              <a:gdLst/>
              <a:ahLst/>
              <a:cxnLst/>
              <a:rect l="l" t="t" r="r" b="b"/>
              <a:pathLst>
                <a:path w="7089775" h="6851650">
                  <a:moveTo>
                    <a:pt x="7089722" y="0"/>
                  </a:moveTo>
                  <a:lnTo>
                    <a:pt x="5375851" y="0"/>
                  </a:lnTo>
                  <a:lnTo>
                    <a:pt x="5327878" y="658"/>
                  </a:lnTo>
                  <a:lnTo>
                    <a:pt x="5280231" y="2623"/>
                  </a:lnTo>
                  <a:lnTo>
                    <a:pt x="5232928" y="5876"/>
                  </a:lnTo>
                  <a:lnTo>
                    <a:pt x="5185985" y="10401"/>
                  </a:lnTo>
                  <a:lnTo>
                    <a:pt x="5139419" y="16180"/>
                  </a:lnTo>
                  <a:lnTo>
                    <a:pt x="5093249" y="23197"/>
                  </a:lnTo>
                  <a:lnTo>
                    <a:pt x="5047491" y="31433"/>
                  </a:lnTo>
                  <a:lnTo>
                    <a:pt x="5002162" y="40873"/>
                  </a:lnTo>
                  <a:lnTo>
                    <a:pt x="4957279" y="51498"/>
                  </a:lnTo>
                  <a:lnTo>
                    <a:pt x="4912860" y="63291"/>
                  </a:lnTo>
                  <a:lnTo>
                    <a:pt x="4868921" y="76235"/>
                  </a:lnTo>
                  <a:lnTo>
                    <a:pt x="4825481" y="90314"/>
                  </a:lnTo>
                  <a:lnTo>
                    <a:pt x="4782556" y="105509"/>
                  </a:lnTo>
                  <a:lnTo>
                    <a:pt x="4740163" y="121805"/>
                  </a:lnTo>
                  <a:lnTo>
                    <a:pt x="4698319" y="139182"/>
                  </a:lnTo>
                  <a:lnTo>
                    <a:pt x="4657042" y="157625"/>
                  </a:lnTo>
                  <a:lnTo>
                    <a:pt x="4616349" y="177116"/>
                  </a:lnTo>
                  <a:lnTo>
                    <a:pt x="4576257" y="197638"/>
                  </a:lnTo>
                  <a:lnTo>
                    <a:pt x="4536784" y="219173"/>
                  </a:lnTo>
                  <a:lnTo>
                    <a:pt x="4497945" y="241705"/>
                  </a:lnTo>
                  <a:lnTo>
                    <a:pt x="4459759" y="265217"/>
                  </a:lnTo>
                  <a:lnTo>
                    <a:pt x="4422243" y="289690"/>
                  </a:lnTo>
                  <a:lnTo>
                    <a:pt x="4385414" y="315109"/>
                  </a:lnTo>
                  <a:lnTo>
                    <a:pt x="4349289" y="341455"/>
                  </a:lnTo>
                  <a:lnTo>
                    <a:pt x="4313885" y="368712"/>
                  </a:lnTo>
                  <a:lnTo>
                    <a:pt x="4279220" y="396862"/>
                  </a:lnTo>
                  <a:lnTo>
                    <a:pt x="4245310" y="425889"/>
                  </a:lnTo>
                  <a:lnTo>
                    <a:pt x="4212173" y="455774"/>
                  </a:lnTo>
                  <a:lnTo>
                    <a:pt x="4179826" y="486502"/>
                  </a:lnTo>
                  <a:lnTo>
                    <a:pt x="4148287" y="518054"/>
                  </a:lnTo>
                  <a:lnTo>
                    <a:pt x="4117571" y="550413"/>
                  </a:lnTo>
                  <a:lnTo>
                    <a:pt x="4087697" y="583563"/>
                  </a:lnTo>
                  <a:lnTo>
                    <a:pt x="4058682" y="617485"/>
                  </a:lnTo>
                  <a:lnTo>
                    <a:pt x="4030543" y="652164"/>
                  </a:lnTo>
                  <a:lnTo>
                    <a:pt x="4003297" y="687581"/>
                  </a:lnTo>
                  <a:lnTo>
                    <a:pt x="3976961" y="723720"/>
                  </a:lnTo>
                  <a:lnTo>
                    <a:pt x="3951552" y="760563"/>
                  </a:lnTo>
                  <a:lnTo>
                    <a:pt x="3927089" y="798093"/>
                  </a:lnTo>
                  <a:lnTo>
                    <a:pt x="3903587" y="836293"/>
                  </a:lnTo>
                  <a:lnTo>
                    <a:pt x="3881063" y="875146"/>
                  </a:lnTo>
                  <a:lnTo>
                    <a:pt x="3859537" y="914634"/>
                  </a:lnTo>
                  <a:lnTo>
                    <a:pt x="3839023" y="954741"/>
                  </a:lnTo>
                  <a:lnTo>
                    <a:pt x="3819540" y="995449"/>
                  </a:lnTo>
                  <a:lnTo>
                    <a:pt x="3801104" y="1036741"/>
                  </a:lnTo>
                  <a:lnTo>
                    <a:pt x="3783734" y="1078600"/>
                  </a:lnTo>
                  <a:lnTo>
                    <a:pt x="3767446" y="1121008"/>
                  </a:lnTo>
                  <a:lnTo>
                    <a:pt x="3752256" y="1163949"/>
                  </a:lnTo>
                  <a:lnTo>
                    <a:pt x="3738183" y="1207404"/>
                  </a:lnTo>
                  <a:lnTo>
                    <a:pt x="3725244" y="1251358"/>
                  </a:lnTo>
                  <a:lnTo>
                    <a:pt x="3713456" y="1295793"/>
                  </a:lnTo>
                  <a:lnTo>
                    <a:pt x="3702835" y="1340692"/>
                  </a:lnTo>
                  <a:lnTo>
                    <a:pt x="3693400" y="1386037"/>
                  </a:lnTo>
                  <a:lnTo>
                    <a:pt x="3685167" y="1431811"/>
                  </a:lnTo>
                  <a:lnTo>
                    <a:pt x="3678153" y="1477997"/>
                  </a:lnTo>
                  <a:lnTo>
                    <a:pt x="3672376" y="1524578"/>
                  </a:lnTo>
                  <a:lnTo>
                    <a:pt x="3667853" y="1571537"/>
                  </a:lnTo>
                  <a:lnTo>
                    <a:pt x="3664601" y="1618856"/>
                  </a:lnTo>
                  <a:lnTo>
                    <a:pt x="3662638" y="1666519"/>
                  </a:lnTo>
                  <a:lnTo>
                    <a:pt x="3661979" y="1714508"/>
                  </a:lnTo>
                  <a:lnTo>
                    <a:pt x="3661979" y="3429101"/>
                  </a:lnTo>
                  <a:lnTo>
                    <a:pt x="3661193" y="3481526"/>
                  </a:lnTo>
                  <a:lnTo>
                    <a:pt x="3658851" y="3533560"/>
                  </a:lnTo>
                  <a:lnTo>
                    <a:pt x="3654974" y="3585180"/>
                  </a:lnTo>
                  <a:lnTo>
                    <a:pt x="3649586" y="3636364"/>
                  </a:lnTo>
                  <a:lnTo>
                    <a:pt x="3642708" y="3687089"/>
                  </a:lnTo>
                  <a:lnTo>
                    <a:pt x="3634364" y="3737333"/>
                  </a:lnTo>
                  <a:lnTo>
                    <a:pt x="3624574" y="3787073"/>
                  </a:lnTo>
                  <a:lnTo>
                    <a:pt x="3613362" y="3836288"/>
                  </a:lnTo>
                  <a:lnTo>
                    <a:pt x="3600751" y="3884953"/>
                  </a:lnTo>
                  <a:lnTo>
                    <a:pt x="3586762" y="3933048"/>
                  </a:lnTo>
                  <a:lnTo>
                    <a:pt x="3571418" y="3980550"/>
                  </a:lnTo>
                  <a:lnTo>
                    <a:pt x="3554742" y="4027436"/>
                  </a:lnTo>
                  <a:lnTo>
                    <a:pt x="3536755" y="4073684"/>
                  </a:lnTo>
                  <a:lnTo>
                    <a:pt x="3517480" y="4119271"/>
                  </a:lnTo>
                  <a:lnTo>
                    <a:pt x="3496940" y="4164175"/>
                  </a:lnTo>
                  <a:lnTo>
                    <a:pt x="3475157" y="4208374"/>
                  </a:lnTo>
                  <a:lnTo>
                    <a:pt x="3452153" y="4251844"/>
                  </a:lnTo>
                  <a:lnTo>
                    <a:pt x="3427952" y="4294565"/>
                  </a:lnTo>
                  <a:lnTo>
                    <a:pt x="3402574" y="4336512"/>
                  </a:lnTo>
                  <a:lnTo>
                    <a:pt x="3376042" y="4377665"/>
                  </a:lnTo>
                  <a:lnTo>
                    <a:pt x="3348380" y="4417999"/>
                  </a:lnTo>
                  <a:lnTo>
                    <a:pt x="3319609" y="4457494"/>
                  </a:lnTo>
                  <a:lnTo>
                    <a:pt x="3289752" y="4496126"/>
                  </a:lnTo>
                  <a:lnTo>
                    <a:pt x="3258831" y="4533873"/>
                  </a:lnTo>
                  <a:lnTo>
                    <a:pt x="3226869" y="4570713"/>
                  </a:lnTo>
                  <a:lnTo>
                    <a:pt x="3193887" y="4606623"/>
                  </a:lnTo>
                  <a:lnTo>
                    <a:pt x="3159909" y="4641581"/>
                  </a:lnTo>
                  <a:lnTo>
                    <a:pt x="3124970" y="4675559"/>
                  </a:lnTo>
                  <a:lnTo>
                    <a:pt x="3089081" y="4708540"/>
                  </a:lnTo>
                  <a:lnTo>
                    <a:pt x="3052261" y="4740500"/>
                  </a:lnTo>
                  <a:lnTo>
                    <a:pt x="3014535" y="4771418"/>
                  </a:lnTo>
                  <a:lnTo>
                    <a:pt x="2975925" y="4801272"/>
                  </a:lnTo>
                  <a:lnTo>
                    <a:pt x="2936453" y="4830039"/>
                  </a:lnTo>
                  <a:lnTo>
                    <a:pt x="2896142" y="4857696"/>
                  </a:lnTo>
                  <a:lnTo>
                    <a:pt x="2855014" y="4884223"/>
                  </a:lnTo>
                  <a:lnTo>
                    <a:pt x="2813091" y="4909595"/>
                  </a:lnTo>
                  <a:lnTo>
                    <a:pt x="2770397" y="4933792"/>
                  </a:lnTo>
                  <a:lnTo>
                    <a:pt x="2726952" y="4956790"/>
                  </a:lnTo>
                  <a:lnTo>
                    <a:pt x="2682781" y="4978568"/>
                  </a:lnTo>
                  <a:lnTo>
                    <a:pt x="2637905" y="4999103"/>
                  </a:lnTo>
                  <a:lnTo>
                    <a:pt x="2592347" y="5018373"/>
                  </a:lnTo>
                  <a:lnTo>
                    <a:pt x="2546130" y="5036355"/>
                  </a:lnTo>
                  <a:lnTo>
                    <a:pt x="2499275" y="5053028"/>
                  </a:lnTo>
                  <a:lnTo>
                    <a:pt x="2451805" y="5068369"/>
                  </a:lnTo>
                  <a:lnTo>
                    <a:pt x="2403743" y="5082356"/>
                  </a:lnTo>
                  <a:lnTo>
                    <a:pt x="2355112" y="5094966"/>
                  </a:lnTo>
                  <a:lnTo>
                    <a:pt x="2305932" y="5106177"/>
                  </a:lnTo>
                  <a:lnTo>
                    <a:pt x="2256228" y="5115967"/>
                  </a:lnTo>
                  <a:lnTo>
                    <a:pt x="2206022" y="5124314"/>
                  </a:lnTo>
                  <a:lnTo>
                    <a:pt x="2155335" y="5131195"/>
                  </a:lnTo>
                  <a:lnTo>
                    <a:pt x="2104191" y="5136588"/>
                  </a:lnTo>
                  <a:lnTo>
                    <a:pt x="1713898" y="5136588"/>
                  </a:lnTo>
                  <a:lnTo>
                    <a:pt x="1665925" y="5137247"/>
                  </a:lnTo>
                  <a:lnTo>
                    <a:pt x="1618278" y="5139212"/>
                  </a:lnTo>
                  <a:lnTo>
                    <a:pt x="1570974" y="5142466"/>
                  </a:lnTo>
                  <a:lnTo>
                    <a:pt x="1524031" y="5146991"/>
                  </a:lnTo>
                  <a:lnTo>
                    <a:pt x="1477465" y="5152771"/>
                  </a:lnTo>
                  <a:lnTo>
                    <a:pt x="1431294" y="5159788"/>
                  </a:lnTo>
                  <a:lnTo>
                    <a:pt x="1385535" y="5168026"/>
                  </a:lnTo>
                  <a:lnTo>
                    <a:pt x="1340206" y="5177466"/>
                  </a:lnTo>
                  <a:lnTo>
                    <a:pt x="1295322" y="5188092"/>
                  </a:lnTo>
                  <a:lnTo>
                    <a:pt x="1250903" y="5199886"/>
                  </a:lnTo>
                  <a:lnTo>
                    <a:pt x="1206964" y="5212832"/>
                  </a:lnTo>
                  <a:lnTo>
                    <a:pt x="1163523" y="5226912"/>
                  </a:lnTo>
                  <a:lnTo>
                    <a:pt x="1120597" y="5242109"/>
                  </a:lnTo>
                  <a:lnTo>
                    <a:pt x="1078203" y="5258406"/>
                  </a:lnTo>
                  <a:lnTo>
                    <a:pt x="1036359" y="5275785"/>
                  </a:lnTo>
                  <a:lnTo>
                    <a:pt x="995082" y="5294230"/>
                  </a:lnTo>
                  <a:lnTo>
                    <a:pt x="954388" y="5313722"/>
                  </a:lnTo>
                  <a:lnTo>
                    <a:pt x="914295" y="5334246"/>
                  </a:lnTo>
                  <a:lnTo>
                    <a:pt x="874821" y="5355784"/>
                  </a:lnTo>
                  <a:lnTo>
                    <a:pt x="835982" y="5378318"/>
                  </a:lnTo>
                  <a:lnTo>
                    <a:pt x="797796" y="5401831"/>
                  </a:lnTo>
                  <a:lnTo>
                    <a:pt x="760279" y="5426307"/>
                  </a:lnTo>
                  <a:lnTo>
                    <a:pt x="723449" y="5451728"/>
                  </a:lnTo>
                  <a:lnTo>
                    <a:pt x="687323" y="5478076"/>
                  </a:lnTo>
                  <a:lnTo>
                    <a:pt x="651919" y="5505335"/>
                  </a:lnTo>
                  <a:lnTo>
                    <a:pt x="617253" y="5533488"/>
                  </a:lnTo>
                  <a:lnTo>
                    <a:pt x="583343" y="5562517"/>
                  </a:lnTo>
                  <a:lnTo>
                    <a:pt x="550205" y="5592404"/>
                  </a:lnTo>
                  <a:lnTo>
                    <a:pt x="517858" y="5623134"/>
                  </a:lnTo>
                  <a:lnTo>
                    <a:pt x="486317" y="5654688"/>
                  </a:lnTo>
                  <a:lnTo>
                    <a:pt x="455601" y="5687050"/>
                  </a:lnTo>
                  <a:lnTo>
                    <a:pt x="425727" y="5720202"/>
                  </a:lnTo>
                  <a:lnTo>
                    <a:pt x="396711" y="5754127"/>
                  </a:lnTo>
                  <a:lnTo>
                    <a:pt x="368571" y="5788808"/>
                  </a:lnTo>
                  <a:lnTo>
                    <a:pt x="341325" y="5824228"/>
                  </a:lnTo>
                  <a:lnTo>
                    <a:pt x="314988" y="5860369"/>
                  </a:lnTo>
                  <a:lnTo>
                    <a:pt x="289579" y="5897214"/>
                  </a:lnTo>
                  <a:lnTo>
                    <a:pt x="265115" y="5934747"/>
                  </a:lnTo>
                  <a:lnTo>
                    <a:pt x="241612" y="5972949"/>
                  </a:lnTo>
                  <a:lnTo>
                    <a:pt x="219089" y="6011805"/>
                  </a:lnTo>
                  <a:lnTo>
                    <a:pt x="197561" y="6051295"/>
                  </a:lnTo>
                  <a:lnTo>
                    <a:pt x="177047" y="6091404"/>
                  </a:lnTo>
                  <a:lnTo>
                    <a:pt x="157564" y="6132114"/>
                  </a:lnTo>
                  <a:lnTo>
                    <a:pt x="139128" y="6173408"/>
                  </a:lnTo>
                  <a:lnTo>
                    <a:pt x="121757" y="6215269"/>
                  </a:lnTo>
                  <a:lnTo>
                    <a:pt x="105468" y="6257680"/>
                  </a:lnTo>
                  <a:lnTo>
                    <a:pt x="90279" y="6300622"/>
                  </a:lnTo>
                  <a:lnTo>
                    <a:pt x="76206" y="6344080"/>
                  </a:lnTo>
                  <a:lnTo>
                    <a:pt x="63266" y="6388036"/>
                  </a:lnTo>
                  <a:lnTo>
                    <a:pt x="51477" y="6432473"/>
                  </a:lnTo>
                  <a:lnTo>
                    <a:pt x="40857" y="6477373"/>
                  </a:lnTo>
                  <a:lnTo>
                    <a:pt x="31421" y="6522719"/>
                  </a:lnTo>
                  <a:lnTo>
                    <a:pt x="23188" y="6568495"/>
                  </a:lnTo>
                  <a:lnTo>
                    <a:pt x="16174" y="6614683"/>
                  </a:lnTo>
                  <a:lnTo>
                    <a:pt x="10397" y="6661266"/>
                  </a:lnTo>
                  <a:lnTo>
                    <a:pt x="5874" y="6708226"/>
                  </a:lnTo>
                  <a:lnTo>
                    <a:pt x="2622" y="6755546"/>
                  </a:lnTo>
                  <a:lnTo>
                    <a:pt x="658" y="6803210"/>
                  </a:lnTo>
                  <a:lnTo>
                    <a:pt x="0" y="6851200"/>
                  </a:lnTo>
                  <a:lnTo>
                    <a:pt x="7089722" y="6851200"/>
                  </a:lnTo>
                  <a:lnTo>
                    <a:pt x="7089722" y="0"/>
                  </a:lnTo>
                  <a:close/>
                </a:path>
              </a:pathLst>
            </a:custGeom>
            <a:solidFill>
              <a:srgbClr val="B8E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Commercial</a:t>
            </a:r>
            <a:r>
              <a:rPr sz="2750" spc="80" dirty="0"/>
              <a:t> </a:t>
            </a:r>
            <a:r>
              <a:rPr sz="2750" dirty="0"/>
              <a:t>levers</a:t>
            </a:r>
            <a:r>
              <a:rPr sz="2750" spc="135" dirty="0"/>
              <a:t> </a:t>
            </a:r>
            <a:r>
              <a:rPr sz="2750" dirty="0"/>
              <a:t>to</a:t>
            </a:r>
            <a:r>
              <a:rPr sz="2750" spc="140" dirty="0"/>
              <a:t> </a:t>
            </a:r>
            <a:r>
              <a:rPr sz="2750" dirty="0"/>
              <a:t>drive</a:t>
            </a:r>
            <a:r>
              <a:rPr sz="2750" spc="135" dirty="0"/>
              <a:t> </a:t>
            </a:r>
            <a:r>
              <a:rPr sz="2750" spc="-10" dirty="0"/>
              <a:t>growth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567055" y="1100630"/>
            <a:ext cx="5950585" cy="69405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One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most</a:t>
            </a:r>
            <a:r>
              <a:rPr sz="1400" spc="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compelling,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comprehensive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accurate</a:t>
            </a:r>
            <a:r>
              <a:rPr sz="1400" spc="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menus</a:t>
            </a:r>
            <a:r>
              <a:rPr sz="14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400" spc="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Standardized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laboratory</a:t>
            </a:r>
            <a:r>
              <a:rPr sz="14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partner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urology</a:t>
            </a:r>
            <a:r>
              <a:rPr sz="14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group</a:t>
            </a:r>
            <a:r>
              <a:rPr sz="1400" spc="-9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practice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934" y="1769300"/>
            <a:ext cx="5389880" cy="13322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194310" algn="l"/>
              </a:tabLst>
            </a:pP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One</a:t>
            </a:r>
            <a:r>
              <a:rPr sz="1400" b="1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rep</a:t>
            </a:r>
            <a:endParaRPr sz="140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194310" algn="l"/>
              </a:tabLst>
            </a:pP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One</a:t>
            </a:r>
            <a:r>
              <a:rPr sz="1400" b="1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laboratory</a:t>
            </a:r>
            <a:endParaRPr sz="140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94310" algn="l"/>
              </a:tabLst>
            </a:pP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One</a:t>
            </a:r>
            <a:r>
              <a:rPr sz="1400" b="1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patient</a:t>
            </a:r>
            <a:r>
              <a:rPr sz="14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support</a:t>
            </a:r>
            <a:r>
              <a:rPr sz="14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194310" algn="l"/>
              </a:tabLst>
            </a:pPr>
            <a:r>
              <a:rPr sz="1400" b="1" dirty="0">
                <a:solidFill>
                  <a:srgbClr val="576877"/>
                </a:solidFill>
                <a:latin typeface="Arial"/>
                <a:cs typeface="Arial"/>
              </a:rPr>
              <a:t>ONE</a:t>
            </a:r>
            <a:r>
              <a:rPr sz="1400" b="1" spc="-20" dirty="0">
                <a:solidFill>
                  <a:srgbClr val="576877"/>
                </a:solidFill>
                <a:latin typeface="Arial"/>
                <a:cs typeface="Arial"/>
              </a:rPr>
              <a:t> PARTNER</a:t>
            </a:r>
            <a:r>
              <a:rPr sz="14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diagnosis and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treatment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-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055" y="3230181"/>
            <a:ext cx="4882515" cy="2322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Acquired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Exact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Sciences’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Genomic</a:t>
            </a:r>
            <a:r>
              <a:rPr sz="1400" spc="-9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Score</a:t>
            </a:r>
            <a:r>
              <a:rPr sz="14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(GPS)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  <a:p>
            <a:pPr marL="376555" indent="-181610">
              <a:lnSpc>
                <a:spcPct val="100000"/>
              </a:lnSpc>
              <a:spcBef>
                <a:spcPts val="1175"/>
              </a:spcBef>
              <a:buChar char="•"/>
              <a:tabLst>
                <a:tab pos="37655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Established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brand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with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broad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customer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base</a:t>
            </a:r>
            <a:endParaRPr sz="1400">
              <a:latin typeface="Arial"/>
              <a:cs typeface="Arial"/>
            </a:endParaRPr>
          </a:p>
          <a:p>
            <a:pPr marL="376555" indent="-181610">
              <a:lnSpc>
                <a:spcPct val="100000"/>
              </a:lnSpc>
              <a:spcBef>
                <a:spcPts val="875"/>
              </a:spcBef>
              <a:buChar char="•"/>
              <a:tabLst>
                <a:tab pos="37655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Covered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by</a:t>
            </a:r>
            <a:r>
              <a:rPr sz="1400" spc="-8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Validated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advanced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Urinary</a:t>
            </a:r>
            <a:r>
              <a:rPr sz="14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Tract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Infection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(UTI)</a:t>
            </a:r>
            <a:r>
              <a:rPr sz="14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opportunity</a:t>
            </a:r>
            <a:endParaRPr sz="1400">
              <a:latin typeface="Arial"/>
              <a:cs typeface="Arial"/>
            </a:endParaRPr>
          </a:p>
          <a:p>
            <a:pPr marL="376555" indent="-181610">
              <a:lnSpc>
                <a:spcPct val="100000"/>
              </a:lnSpc>
              <a:spcBef>
                <a:spcPts val="869"/>
              </a:spcBef>
              <a:buChar char="•"/>
              <a:tabLst>
                <a:tab pos="37655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Launched</a:t>
            </a:r>
            <a:r>
              <a:rPr sz="14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second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half</a:t>
            </a:r>
            <a:r>
              <a:rPr sz="14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4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76877"/>
                </a:solidFill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Experienced distribution channel</a:t>
            </a:r>
            <a:r>
              <a:rPr sz="14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broad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KOL</a:t>
            </a:r>
            <a:r>
              <a:rPr sz="1400" spc="-7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  <a:p>
            <a:pPr marL="376555" indent="-181610">
              <a:lnSpc>
                <a:spcPct val="100000"/>
              </a:lnSpc>
              <a:spcBef>
                <a:spcPts val="875"/>
              </a:spcBef>
              <a:buChar char="•"/>
              <a:tabLst>
                <a:tab pos="376555" algn="l"/>
              </a:tabLst>
            </a:pP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Expanded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commercial</a:t>
            </a:r>
            <a:r>
              <a:rPr sz="14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team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76877"/>
                </a:solidFill>
                <a:latin typeface="Arial"/>
                <a:cs typeface="Arial"/>
              </a:rPr>
              <a:t>to &gt;70</a:t>
            </a:r>
            <a:r>
              <a:rPr sz="14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76877"/>
                </a:solidFill>
                <a:latin typeface="Arial"/>
                <a:cs typeface="Arial"/>
              </a:rPr>
              <a:t>people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43109" y="3287331"/>
            <a:ext cx="15468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576877"/>
                </a:solidFill>
                <a:latin typeface="Arial Narrow"/>
                <a:cs typeface="Arial Narrow"/>
              </a:rPr>
              <a:t>UTI</a:t>
            </a:r>
            <a:r>
              <a:rPr sz="1200" spc="40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200" spc="75" dirty="0">
                <a:solidFill>
                  <a:srgbClr val="576877"/>
                </a:solidFill>
                <a:latin typeface="Arial Narrow"/>
                <a:cs typeface="Arial Narrow"/>
              </a:rPr>
              <a:t>test</a:t>
            </a:r>
            <a:r>
              <a:rPr sz="1200" spc="-15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200" spc="85" dirty="0">
                <a:solidFill>
                  <a:srgbClr val="576877"/>
                </a:solidFill>
                <a:latin typeface="Arial Narrow"/>
                <a:cs typeface="Arial Narrow"/>
              </a:rPr>
              <a:t>launched</a:t>
            </a:r>
            <a:r>
              <a:rPr sz="1200" spc="40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200" spc="95" dirty="0">
                <a:solidFill>
                  <a:srgbClr val="576877"/>
                </a:solidFill>
                <a:latin typeface="Arial Narrow"/>
                <a:cs typeface="Arial Narrow"/>
              </a:rPr>
              <a:t>2021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315450" y="1666875"/>
            <a:ext cx="2324100" cy="1628775"/>
            <a:chOff x="9315450" y="1666875"/>
            <a:chExt cx="2324100" cy="16287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5450" y="1666875"/>
              <a:ext cx="2324100" cy="295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7850" y="2752725"/>
              <a:ext cx="2076450" cy="5429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034651" y="2528950"/>
              <a:ext cx="631825" cy="0"/>
            </a:xfrm>
            <a:custGeom>
              <a:avLst/>
              <a:gdLst/>
              <a:ahLst/>
              <a:cxnLst/>
              <a:rect l="l" t="t" r="r" b="b"/>
              <a:pathLst>
                <a:path w="631825">
                  <a:moveTo>
                    <a:pt x="0" y="0"/>
                  </a:moveTo>
                  <a:lnTo>
                    <a:pt x="631571" y="0"/>
                  </a:lnTo>
                </a:path>
              </a:pathLst>
            </a:custGeom>
            <a:ln w="6350">
              <a:solidFill>
                <a:srgbClr val="3D9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43109" y="2010727"/>
            <a:ext cx="1481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76877"/>
                </a:solidFill>
                <a:latin typeface="Arial Narrow"/>
                <a:cs typeface="Arial Narrow"/>
              </a:rPr>
              <a:t>Acquired</a:t>
            </a:r>
            <a:r>
              <a:rPr sz="1200" spc="55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200" spc="80" dirty="0">
                <a:solidFill>
                  <a:srgbClr val="576877"/>
                </a:solidFill>
                <a:latin typeface="Arial Narrow"/>
                <a:cs typeface="Arial Narrow"/>
              </a:rPr>
              <a:t>August</a:t>
            </a:r>
            <a:r>
              <a:rPr sz="1200" spc="65" dirty="0">
                <a:solidFill>
                  <a:srgbClr val="576877"/>
                </a:solidFill>
                <a:latin typeface="Arial Narrow"/>
                <a:cs typeface="Arial Narrow"/>
              </a:rPr>
              <a:t> </a:t>
            </a:r>
            <a:r>
              <a:rPr sz="1200" spc="75" dirty="0">
                <a:solidFill>
                  <a:srgbClr val="576877"/>
                </a:solidFill>
                <a:latin typeface="Arial Narrow"/>
                <a:cs typeface="Arial Narrow"/>
              </a:rPr>
              <a:t>2022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7D8E9F"/>
                </a:solidFill>
              </a:rPr>
              <a:t>©</a:t>
            </a:r>
            <a:r>
              <a:rPr spc="-10" dirty="0">
                <a:solidFill>
                  <a:srgbClr val="7D8E9F"/>
                </a:solidFill>
              </a:rPr>
              <a:t> </a:t>
            </a:r>
            <a:r>
              <a:rPr dirty="0">
                <a:solidFill>
                  <a:srgbClr val="7D8E9F"/>
                </a:solidFill>
              </a:rPr>
              <a:t>2024</a:t>
            </a:r>
            <a:r>
              <a:rPr spc="-5" dirty="0">
                <a:solidFill>
                  <a:srgbClr val="7D8E9F"/>
                </a:solidFill>
              </a:rPr>
              <a:t> </a:t>
            </a:r>
            <a:r>
              <a:rPr spc="-10" dirty="0">
                <a:solidFill>
                  <a:srgbClr val="7D8E9F"/>
                </a:solidFill>
              </a:rPr>
              <a:t>mdxhealth.</a:t>
            </a:r>
            <a:r>
              <a:rPr dirty="0">
                <a:solidFill>
                  <a:srgbClr val="7D8E9F"/>
                </a:solidFill>
              </a:rPr>
              <a:t> All</a:t>
            </a:r>
            <a:r>
              <a:rPr spc="-30" dirty="0">
                <a:solidFill>
                  <a:srgbClr val="7D8E9F"/>
                </a:solidFill>
              </a:rPr>
              <a:t> </a:t>
            </a:r>
            <a:r>
              <a:rPr dirty="0">
                <a:solidFill>
                  <a:srgbClr val="7D8E9F"/>
                </a:solidFill>
              </a:rPr>
              <a:t>rights</a:t>
            </a:r>
            <a:r>
              <a:rPr spc="-35" dirty="0">
                <a:solidFill>
                  <a:srgbClr val="7D8E9F"/>
                </a:solidFill>
              </a:rPr>
              <a:t> </a:t>
            </a:r>
            <a:r>
              <a:rPr dirty="0">
                <a:solidFill>
                  <a:srgbClr val="7D8E9F"/>
                </a:solidFill>
              </a:rPr>
              <a:t>reserved</a:t>
            </a:r>
            <a:r>
              <a:rPr spc="235" dirty="0">
                <a:solidFill>
                  <a:srgbClr val="7D8E9F"/>
                </a:solidFill>
              </a:rPr>
              <a:t>  </a:t>
            </a:r>
            <a:r>
              <a:rPr dirty="0">
                <a:solidFill>
                  <a:srgbClr val="7D8E9F"/>
                </a:solidFill>
              </a:rPr>
              <a:t>|</a:t>
            </a:r>
            <a:r>
              <a:rPr spc="245" dirty="0">
                <a:solidFill>
                  <a:srgbClr val="7D8E9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7D8E9F"/>
                </a:solidFill>
              </a:rPr>
              <a:t>7</a:t>
            </a:fld>
            <a:endParaRPr spc="-50" dirty="0">
              <a:solidFill>
                <a:srgbClr val="7D8E9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52063" y="5086346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7978" y="19856"/>
                </a:moveTo>
                <a:lnTo>
                  <a:pt x="7978" y="0"/>
                </a:lnTo>
                <a:lnTo>
                  <a:pt x="7978" y="19856"/>
                </a:lnTo>
                <a:lnTo>
                  <a:pt x="0" y="19856"/>
                </a:lnTo>
                <a:lnTo>
                  <a:pt x="7978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60034" y="5046636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14185" y="2489"/>
                </a:moveTo>
                <a:lnTo>
                  <a:pt x="10642" y="317"/>
                </a:lnTo>
                <a:lnTo>
                  <a:pt x="0" y="0"/>
                </a:lnTo>
                <a:lnTo>
                  <a:pt x="0" y="19862"/>
                </a:lnTo>
                <a:lnTo>
                  <a:pt x="10642" y="8382"/>
                </a:lnTo>
                <a:lnTo>
                  <a:pt x="14185" y="248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08756" y="5284881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0" y="19856"/>
                </a:lnTo>
                <a:lnTo>
                  <a:pt x="2659" y="16753"/>
                </a:lnTo>
                <a:lnTo>
                  <a:pt x="7090" y="9928"/>
                </a:lnTo>
                <a:lnTo>
                  <a:pt x="7977" y="3102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84398" y="524516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56"/>
                </a:moveTo>
                <a:lnTo>
                  <a:pt x="18908" y="0"/>
                </a:lnTo>
                <a:lnTo>
                  <a:pt x="15954" y="310"/>
                </a:lnTo>
                <a:lnTo>
                  <a:pt x="9454" y="2482"/>
                </a:lnTo>
                <a:lnTo>
                  <a:pt x="2954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041" y="522531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56"/>
                </a:moveTo>
                <a:lnTo>
                  <a:pt x="10932" y="19545"/>
                </a:lnTo>
                <a:lnTo>
                  <a:pt x="16546" y="17374"/>
                </a:lnTo>
                <a:lnTo>
                  <a:pt x="18614" y="11479"/>
                </a:lnTo>
                <a:lnTo>
                  <a:pt x="18910" y="0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73821" y="595991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56"/>
                </a:moveTo>
                <a:lnTo>
                  <a:pt x="18903" y="0"/>
                </a:lnTo>
                <a:lnTo>
                  <a:pt x="7975" y="3102"/>
                </a:lnTo>
                <a:lnTo>
                  <a:pt x="2362" y="9928"/>
                </a:lnTo>
                <a:lnTo>
                  <a:pt x="295" y="16753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46576" y="5523129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19856"/>
                </a:moveTo>
                <a:lnTo>
                  <a:pt x="0" y="39712"/>
                </a:lnTo>
                <a:lnTo>
                  <a:pt x="2954" y="39402"/>
                </a:lnTo>
                <a:lnTo>
                  <a:pt x="9455" y="37230"/>
                </a:lnTo>
                <a:lnTo>
                  <a:pt x="15956" y="31335"/>
                </a:lnTo>
                <a:lnTo>
                  <a:pt x="18911" y="19856"/>
                </a:lnTo>
                <a:lnTo>
                  <a:pt x="21570" y="16753"/>
                </a:lnTo>
                <a:lnTo>
                  <a:pt x="26003" y="9928"/>
                </a:lnTo>
                <a:lnTo>
                  <a:pt x="26889" y="3102"/>
                </a:lnTo>
                <a:lnTo>
                  <a:pt x="18911" y="0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41130" y="5562842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4" h="48260">
                <a:moveTo>
                  <a:pt x="0" y="19856"/>
                </a:moveTo>
                <a:lnTo>
                  <a:pt x="0" y="39712"/>
                </a:lnTo>
                <a:lnTo>
                  <a:pt x="295" y="48089"/>
                </a:lnTo>
                <a:lnTo>
                  <a:pt x="2363" y="47158"/>
                </a:lnTo>
                <a:lnTo>
                  <a:pt x="7978" y="42504"/>
                </a:lnTo>
                <a:lnTo>
                  <a:pt x="18615" y="39787"/>
                </a:lnTo>
                <a:lnTo>
                  <a:pt x="18911" y="39712"/>
                </a:lnTo>
                <a:lnTo>
                  <a:pt x="21570" y="25130"/>
                </a:lnTo>
                <a:lnTo>
                  <a:pt x="26002" y="12410"/>
                </a:lnTo>
                <a:lnTo>
                  <a:pt x="26888" y="3412"/>
                </a:lnTo>
                <a:lnTo>
                  <a:pt x="18911" y="0"/>
                </a:lnTo>
                <a:lnTo>
                  <a:pt x="18615" y="3102"/>
                </a:lnTo>
                <a:lnTo>
                  <a:pt x="16547" y="9928"/>
                </a:lnTo>
                <a:lnTo>
                  <a:pt x="10933" y="16753"/>
                </a:lnTo>
                <a:lnTo>
                  <a:pt x="295" y="19772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4708" y="6198187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56"/>
                </a:moveTo>
                <a:lnTo>
                  <a:pt x="18903" y="0"/>
                </a:lnTo>
                <a:lnTo>
                  <a:pt x="7975" y="310"/>
                </a:lnTo>
                <a:lnTo>
                  <a:pt x="2362" y="2482"/>
                </a:lnTo>
                <a:lnTo>
                  <a:pt x="295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571544" y="5324594"/>
            <a:ext cx="1418590" cy="1533525"/>
            <a:chOff x="10571544" y="5324594"/>
            <a:chExt cx="1418590" cy="1533525"/>
          </a:xfrm>
        </p:grpSpPr>
        <p:sp>
          <p:nvSpPr>
            <p:cNvPr id="12" name="object 12"/>
            <p:cNvSpPr/>
            <p:nvPr/>
          </p:nvSpPr>
          <p:spPr>
            <a:xfrm>
              <a:off x="11630533" y="6357011"/>
              <a:ext cx="57150" cy="59690"/>
            </a:xfrm>
            <a:custGeom>
              <a:avLst/>
              <a:gdLst/>
              <a:ahLst/>
              <a:cxnLst/>
              <a:rect l="l" t="t" r="r" b="b"/>
              <a:pathLst>
                <a:path w="57150" h="59689">
                  <a:moveTo>
                    <a:pt x="0" y="59568"/>
                  </a:moveTo>
                  <a:lnTo>
                    <a:pt x="37832" y="39712"/>
                  </a:lnTo>
                  <a:lnTo>
                    <a:pt x="40786" y="25130"/>
                  </a:lnTo>
                  <a:lnTo>
                    <a:pt x="47284" y="12410"/>
                  </a:lnTo>
                  <a:lnTo>
                    <a:pt x="53782" y="3412"/>
                  </a:lnTo>
                  <a:lnTo>
                    <a:pt x="56736" y="0"/>
                  </a:lnTo>
                  <a:lnTo>
                    <a:pt x="53487" y="310"/>
                  </a:lnTo>
                  <a:lnTo>
                    <a:pt x="44921" y="2482"/>
                  </a:lnTo>
                  <a:lnTo>
                    <a:pt x="32811" y="8376"/>
                  </a:lnTo>
                  <a:lnTo>
                    <a:pt x="18928" y="19856"/>
                  </a:lnTo>
                  <a:lnTo>
                    <a:pt x="7985" y="23268"/>
                  </a:lnTo>
                  <a:lnTo>
                    <a:pt x="2366" y="32266"/>
                  </a:lnTo>
                  <a:lnTo>
                    <a:pt x="295" y="44986"/>
                  </a:lnTo>
                  <a:lnTo>
                    <a:pt x="0" y="59568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1544" y="5324594"/>
              <a:ext cx="1418300" cy="14245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271235" y="6507457"/>
              <a:ext cx="57150" cy="63500"/>
            </a:xfrm>
            <a:custGeom>
              <a:avLst/>
              <a:gdLst/>
              <a:ahLst/>
              <a:cxnLst/>
              <a:rect l="l" t="t" r="r" b="b"/>
              <a:pathLst>
                <a:path w="57150" h="63500">
                  <a:moveTo>
                    <a:pt x="0" y="48089"/>
                  </a:moveTo>
                  <a:lnTo>
                    <a:pt x="3249" y="59258"/>
                  </a:lnTo>
                  <a:lnTo>
                    <a:pt x="11818" y="62981"/>
                  </a:lnTo>
                  <a:lnTo>
                    <a:pt x="23935" y="59258"/>
                  </a:lnTo>
                  <a:lnTo>
                    <a:pt x="54373" y="20786"/>
                  </a:lnTo>
                  <a:lnTo>
                    <a:pt x="56736" y="8376"/>
                  </a:lnTo>
                  <a:lnTo>
                    <a:pt x="53782" y="0"/>
                  </a:lnTo>
                  <a:lnTo>
                    <a:pt x="47284" y="930"/>
                  </a:lnTo>
                  <a:lnTo>
                    <a:pt x="40786" y="5584"/>
                  </a:lnTo>
                  <a:lnTo>
                    <a:pt x="37832" y="8376"/>
                  </a:lnTo>
                  <a:lnTo>
                    <a:pt x="0" y="48089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1378" y="6659788"/>
              <a:ext cx="64426" cy="744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0995" y="6759059"/>
              <a:ext cx="64416" cy="694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54081" y="6818622"/>
              <a:ext cx="69215" cy="40005"/>
            </a:xfrm>
            <a:custGeom>
              <a:avLst/>
              <a:gdLst/>
              <a:ahLst/>
              <a:cxnLst/>
              <a:rect l="l" t="t" r="r" b="b"/>
              <a:pathLst>
                <a:path w="69215" h="40004">
                  <a:moveTo>
                    <a:pt x="0" y="39377"/>
                  </a:moveTo>
                  <a:lnTo>
                    <a:pt x="45428" y="39377"/>
                  </a:lnTo>
                  <a:lnTo>
                    <a:pt x="68743" y="14890"/>
                  </a:lnTo>
                  <a:lnTo>
                    <a:pt x="65494" y="3722"/>
                  </a:lnTo>
                  <a:lnTo>
                    <a:pt x="56928" y="0"/>
                  </a:lnTo>
                  <a:lnTo>
                    <a:pt x="44818" y="3722"/>
                  </a:lnTo>
                  <a:lnTo>
                    <a:pt x="30936" y="14890"/>
                  </a:lnTo>
                  <a:lnTo>
                    <a:pt x="17039" y="26679"/>
                  </a:lnTo>
                  <a:lnTo>
                    <a:pt x="4921" y="34745"/>
                  </a:lnTo>
                  <a:lnTo>
                    <a:pt x="0" y="3937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363517" y="6515836"/>
            <a:ext cx="76200" cy="173990"/>
          </a:xfrm>
          <a:custGeom>
            <a:avLst/>
            <a:gdLst/>
            <a:ahLst/>
            <a:cxnLst/>
            <a:rect l="l" t="t" r="r" b="b"/>
            <a:pathLst>
              <a:path w="76200" h="173990">
                <a:moveTo>
                  <a:pt x="56743" y="59575"/>
                </a:moveTo>
                <a:lnTo>
                  <a:pt x="53492" y="48399"/>
                </a:lnTo>
                <a:lnTo>
                  <a:pt x="44919" y="44678"/>
                </a:lnTo>
                <a:lnTo>
                  <a:pt x="35826" y="47472"/>
                </a:lnTo>
                <a:lnTo>
                  <a:pt x="37833" y="39712"/>
                </a:lnTo>
                <a:lnTo>
                  <a:pt x="26898" y="42824"/>
                </a:lnTo>
                <a:lnTo>
                  <a:pt x="21272" y="49644"/>
                </a:lnTo>
                <a:lnTo>
                  <a:pt x="19202" y="56464"/>
                </a:lnTo>
                <a:lnTo>
                  <a:pt x="18910" y="59575"/>
                </a:lnTo>
                <a:lnTo>
                  <a:pt x="56743" y="59575"/>
                </a:lnTo>
                <a:close/>
              </a:path>
              <a:path w="76200" h="173990">
                <a:moveTo>
                  <a:pt x="56743" y="19862"/>
                </a:moveTo>
                <a:lnTo>
                  <a:pt x="37833" y="19862"/>
                </a:lnTo>
                <a:lnTo>
                  <a:pt x="18910" y="19862"/>
                </a:lnTo>
                <a:lnTo>
                  <a:pt x="19100" y="25692"/>
                </a:lnTo>
                <a:lnTo>
                  <a:pt x="11823" y="29794"/>
                </a:lnTo>
                <a:lnTo>
                  <a:pt x="3251" y="36614"/>
                </a:lnTo>
                <a:lnTo>
                  <a:pt x="0" y="39712"/>
                </a:lnTo>
                <a:lnTo>
                  <a:pt x="37833" y="39712"/>
                </a:lnTo>
                <a:lnTo>
                  <a:pt x="40792" y="28232"/>
                </a:lnTo>
                <a:lnTo>
                  <a:pt x="47282" y="22339"/>
                </a:lnTo>
                <a:lnTo>
                  <a:pt x="53784" y="20167"/>
                </a:lnTo>
                <a:lnTo>
                  <a:pt x="56743" y="19862"/>
                </a:lnTo>
                <a:close/>
              </a:path>
              <a:path w="76200" h="173990">
                <a:moveTo>
                  <a:pt x="75641" y="138988"/>
                </a:moveTo>
                <a:lnTo>
                  <a:pt x="56743" y="138988"/>
                </a:lnTo>
                <a:lnTo>
                  <a:pt x="42849" y="150469"/>
                </a:lnTo>
                <a:lnTo>
                  <a:pt x="30734" y="156362"/>
                </a:lnTo>
                <a:lnTo>
                  <a:pt x="22161" y="158534"/>
                </a:lnTo>
                <a:lnTo>
                  <a:pt x="18910" y="158851"/>
                </a:lnTo>
                <a:lnTo>
                  <a:pt x="22161" y="170014"/>
                </a:lnTo>
                <a:lnTo>
                  <a:pt x="30734" y="173736"/>
                </a:lnTo>
                <a:lnTo>
                  <a:pt x="42849" y="170014"/>
                </a:lnTo>
                <a:lnTo>
                  <a:pt x="56743" y="158851"/>
                </a:lnTo>
                <a:lnTo>
                  <a:pt x="67665" y="155752"/>
                </a:lnTo>
                <a:lnTo>
                  <a:pt x="73279" y="148920"/>
                </a:lnTo>
                <a:lnTo>
                  <a:pt x="75349" y="142100"/>
                </a:lnTo>
                <a:lnTo>
                  <a:pt x="75641" y="138988"/>
                </a:lnTo>
                <a:close/>
              </a:path>
              <a:path w="76200" h="173990">
                <a:moveTo>
                  <a:pt x="75641" y="79425"/>
                </a:moveTo>
                <a:lnTo>
                  <a:pt x="56743" y="79425"/>
                </a:lnTo>
                <a:lnTo>
                  <a:pt x="42849" y="82537"/>
                </a:lnTo>
                <a:lnTo>
                  <a:pt x="30734" y="89357"/>
                </a:lnTo>
                <a:lnTo>
                  <a:pt x="22161" y="96177"/>
                </a:lnTo>
                <a:lnTo>
                  <a:pt x="18910" y="99288"/>
                </a:lnTo>
                <a:lnTo>
                  <a:pt x="56743" y="99288"/>
                </a:lnTo>
                <a:lnTo>
                  <a:pt x="75641" y="79425"/>
                </a:lnTo>
                <a:close/>
              </a:path>
              <a:path w="76200" h="173990">
                <a:moveTo>
                  <a:pt x="75641" y="39712"/>
                </a:moveTo>
                <a:lnTo>
                  <a:pt x="72390" y="31343"/>
                </a:lnTo>
                <a:lnTo>
                  <a:pt x="63830" y="32270"/>
                </a:lnTo>
                <a:lnTo>
                  <a:pt x="51714" y="36918"/>
                </a:lnTo>
                <a:lnTo>
                  <a:pt x="37833" y="39712"/>
                </a:lnTo>
                <a:lnTo>
                  <a:pt x="75641" y="39712"/>
                </a:lnTo>
                <a:close/>
              </a:path>
              <a:path w="76200" h="173990">
                <a:moveTo>
                  <a:pt x="75641" y="0"/>
                </a:moveTo>
                <a:lnTo>
                  <a:pt x="72390" y="3111"/>
                </a:lnTo>
                <a:lnTo>
                  <a:pt x="63830" y="9931"/>
                </a:lnTo>
                <a:lnTo>
                  <a:pt x="51714" y="16764"/>
                </a:lnTo>
                <a:lnTo>
                  <a:pt x="37833" y="19862"/>
                </a:lnTo>
                <a:lnTo>
                  <a:pt x="51714" y="19545"/>
                </a:lnTo>
                <a:lnTo>
                  <a:pt x="63830" y="17373"/>
                </a:lnTo>
                <a:lnTo>
                  <a:pt x="72390" y="11480"/>
                </a:lnTo>
                <a:lnTo>
                  <a:pt x="75641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82431" y="6734242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39709"/>
                </a:moveTo>
                <a:lnTo>
                  <a:pt x="37832" y="39709"/>
                </a:lnTo>
                <a:lnTo>
                  <a:pt x="48761" y="27920"/>
                </a:lnTo>
                <a:lnTo>
                  <a:pt x="54373" y="19853"/>
                </a:lnTo>
                <a:lnTo>
                  <a:pt x="56441" y="11788"/>
                </a:lnTo>
                <a:lnTo>
                  <a:pt x="56736" y="0"/>
                </a:lnTo>
                <a:lnTo>
                  <a:pt x="37832" y="19853"/>
                </a:lnTo>
                <a:lnTo>
                  <a:pt x="23946" y="22956"/>
                </a:lnTo>
                <a:lnTo>
                  <a:pt x="11827" y="29781"/>
                </a:lnTo>
                <a:lnTo>
                  <a:pt x="3253" y="36607"/>
                </a:lnTo>
                <a:lnTo>
                  <a:pt x="0" y="3970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96944" y="6853367"/>
            <a:ext cx="42545" cy="5080"/>
          </a:xfrm>
          <a:custGeom>
            <a:avLst/>
            <a:gdLst/>
            <a:ahLst/>
            <a:cxnLst/>
            <a:rect l="l" t="t" r="r" b="b"/>
            <a:pathLst>
              <a:path w="42545" h="5079">
                <a:moveTo>
                  <a:pt x="0" y="4632"/>
                </a:moveTo>
                <a:lnTo>
                  <a:pt x="40946" y="4632"/>
                </a:lnTo>
                <a:lnTo>
                  <a:pt x="42222" y="0"/>
                </a:lnTo>
                <a:lnTo>
                  <a:pt x="4415" y="0"/>
                </a:lnTo>
                <a:lnTo>
                  <a:pt x="0" y="46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136606" y="6575403"/>
            <a:ext cx="76200" cy="134620"/>
            <a:chOff x="10136606" y="6575403"/>
            <a:chExt cx="76200" cy="1346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6606" y="6575403"/>
              <a:ext cx="75640" cy="7445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136606" y="6674679"/>
              <a:ext cx="76200" cy="34925"/>
            </a:xfrm>
            <a:custGeom>
              <a:avLst/>
              <a:gdLst/>
              <a:ahLst/>
              <a:cxnLst/>
              <a:rect l="l" t="t" r="r" b="b"/>
              <a:pathLst>
                <a:path w="76200" h="34925">
                  <a:moveTo>
                    <a:pt x="0" y="19853"/>
                  </a:moveTo>
                  <a:lnTo>
                    <a:pt x="3249" y="31022"/>
                  </a:lnTo>
                  <a:lnTo>
                    <a:pt x="11814" y="34745"/>
                  </a:lnTo>
                  <a:lnTo>
                    <a:pt x="23925" y="31022"/>
                  </a:lnTo>
                  <a:lnTo>
                    <a:pt x="37807" y="19853"/>
                  </a:lnTo>
                  <a:lnTo>
                    <a:pt x="51704" y="16751"/>
                  </a:lnTo>
                  <a:lnTo>
                    <a:pt x="63822" y="9926"/>
                  </a:lnTo>
                  <a:lnTo>
                    <a:pt x="72390" y="3102"/>
                  </a:lnTo>
                  <a:lnTo>
                    <a:pt x="75640" y="0"/>
                  </a:lnTo>
                  <a:lnTo>
                    <a:pt x="37807" y="0"/>
                  </a:lnTo>
                  <a:lnTo>
                    <a:pt x="23925" y="11477"/>
                  </a:lnTo>
                  <a:lnTo>
                    <a:pt x="11814" y="17371"/>
                  </a:lnTo>
                  <a:lnTo>
                    <a:pt x="3249" y="19543"/>
                  </a:lnTo>
                  <a:lnTo>
                    <a:pt x="0" y="19853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0128916" y="6754095"/>
            <a:ext cx="64769" cy="34925"/>
          </a:xfrm>
          <a:custGeom>
            <a:avLst/>
            <a:gdLst/>
            <a:ahLst/>
            <a:cxnLst/>
            <a:rect l="l" t="t" r="r" b="b"/>
            <a:pathLst>
              <a:path w="64770" h="34925">
                <a:moveTo>
                  <a:pt x="0" y="31023"/>
                </a:moveTo>
                <a:lnTo>
                  <a:pt x="2954" y="34746"/>
                </a:lnTo>
                <a:lnTo>
                  <a:pt x="13003" y="31023"/>
                </a:lnTo>
                <a:lnTo>
                  <a:pt x="26594" y="19856"/>
                </a:lnTo>
                <a:lnTo>
                  <a:pt x="40480" y="16753"/>
                </a:lnTo>
                <a:lnTo>
                  <a:pt x="52599" y="9928"/>
                </a:lnTo>
                <a:lnTo>
                  <a:pt x="61173" y="3102"/>
                </a:lnTo>
                <a:lnTo>
                  <a:pt x="64426" y="0"/>
                </a:lnTo>
                <a:lnTo>
                  <a:pt x="45497" y="0"/>
                </a:lnTo>
                <a:lnTo>
                  <a:pt x="23640" y="3102"/>
                </a:lnTo>
                <a:lnTo>
                  <a:pt x="12416" y="9928"/>
                </a:lnTo>
                <a:lnTo>
                  <a:pt x="8281" y="16753"/>
                </a:lnTo>
                <a:lnTo>
                  <a:pt x="7690" y="19856"/>
                </a:lnTo>
                <a:lnTo>
                  <a:pt x="0" y="310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39980" y="6853367"/>
            <a:ext cx="53975" cy="5080"/>
          </a:xfrm>
          <a:custGeom>
            <a:avLst/>
            <a:gdLst/>
            <a:ahLst/>
            <a:cxnLst/>
            <a:rect l="l" t="t" r="r" b="b"/>
            <a:pathLst>
              <a:path w="53975" h="5079">
                <a:moveTo>
                  <a:pt x="0" y="4632"/>
                </a:moveTo>
                <a:lnTo>
                  <a:pt x="52084" y="4632"/>
                </a:lnTo>
                <a:lnTo>
                  <a:pt x="53362" y="0"/>
                </a:lnTo>
                <a:lnTo>
                  <a:pt x="15529" y="0"/>
                </a:lnTo>
                <a:lnTo>
                  <a:pt x="1643" y="3412"/>
                </a:lnTo>
                <a:lnTo>
                  <a:pt x="0" y="46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9657" y="6595262"/>
            <a:ext cx="94615" cy="173990"/>
          </a:xfrm>
          <a:custGeom>
            <a:avLst/>
            <a:gdLst/>
            <a:ahLst/>
            <a:cxnLst/>
            <a:rect l="l" t="t" r="r" b="b"/>
            <a:pathLst>
              <a:path w="94615" h="173990">
                <a:moveTo>
                  <a:pt x="75666" y="138988"/>
                </a:moveTo>
                <a:lnTo>
                  <a:pt x="37833" y="138988"/>
                </a:lnTo>
                <a:lnTo>
                  <a:pt x="23939" y="142087"/>
                </a:lnTo>
                <a:lnTo>
                  <a:pt x="11823" y="148907"/>
                </a:lnTo>
                <a:lnTo>
                  <a:pt x="3251" y="155740"/>
                </a:lnTo>
                <a:lnTo>
                  <a:pt x="0" y="158838"/>
                </a:lnTo>
                <a:lnTo>
                  <a:pt x="292" y="170014"/>
                </a:lnTo>
                <a:lnTo>
                  <a:pt x="2362" y="173736"/>
                </a:lnTo>
                <a:lnTo>
                  <a:pt x="7988" y="170014"/>
                </a:lnTo>
                <a:lnTo>
                  <a:pt x="18923" y="158838"/>
                </a:lnTo>
                <a:lnTo>
                  <a:pt x="41084" y="158534"/>
                </a:lnTo>
                <a:lnTo>
                  <a:pt x="54368" y="156362"/>
                </a:lnTo>
                <a:lnTo>
                  <a:pt x="64122" y="150469"/>
                </a:lnTo>
                <a:lnTo>
                  <a:pt x="75666" y="138988"/>
                </a:lnTo>
                <a:close/>
              </a:path>
              <a:path w="94615" h="173990">
                <a:moveTo>
                  <a:pt x="75666" y="79425"/>
                </a:moveTo>
                <a:lnTo>
                  <a:pt x="37833" y="79425"/>
                </a:lnTo>
                <a:lnTo>
                  <a:pt x="26606" y="82524"/>
                </a:lnTo>
                <a:lnTo>
                  <a:pt x="11239" y="96177"/>
                </a:lnTo>
                <a:lnTo>
                  <a:pt x="0" y="99275"/>
                </a:lnTo>
                <a:lnTo>
                  <a:pt x="37833" y="99275"/>
                </a:lnTo>
                <a:lnTo>
                  <a:pt x="51714" y="96177"/>
                </a:lnTo>
                <a:lnTo>
                  <a:pt x="63830" y="89344"/>
                </a:lnTo>
                <a:lnTo>
                  <a:pt x="72402" y="82524"/>
                </a:lnTo>
                <a:lnTo>
                  <a:pt x="75666" y="79425"/>
                </a:lnTo>
                <a:close/>
              </a:path>
              <a:path w="94615" h="173990">
                <a:moveTo>
                  <a:pt x="75666" y="0"/>
                </a:moveTo>
                <a:lnTo>
                  <a:pt x="61760" y="3111"/>
                </a:lnTo>
                <a:lnTo>
                  <a:pt x="49644" y="9931"/>
                </a:lnTo>
                <a:lnTo>
                  <a:pt x="41084" y="16751"/>
                </a:lnTo>
                <a:lnTo>
                  <a:pt x="37833" y="19862"/>
                </a:lnTo>
                <a:lnTo>
                  <a:pt x="41084" y="19545"/>
                </a:lnTo>
                <a:lnTo>
                  <a:pt x="49644" y="17373"/>
                </a:lnTo>
                <a:lnTo>
                  <a:pt x="61760" y="11480"/>
                </a:lnTo>
                <a:lnTo>
                  <a:pt x="75666" y="0"/>
                </a:lnTo>
                <a:close/>
              </a:path>
              <a:path w="94615" h="173990">
                <a:moveTo>
                  <a:pt x="94564" y="39712"/>
                </a:moveTo>
                <a:lnTo>
                  <a:pt x="18923" y="39712"/>
                </a:lnTo>
                <a:lnTo>
                  <a:pt x="22174" y="51193"/>
                </a:lnTo>
                <a:lnTo>
                  <a:pt x="30746" y="57086"/>
                </a:lnTo>
                <a:lnTo>
                  <a:pt x="42849" y="59258"/>
                </a:lnTo>
                <a:lnTo>
                  <a:pt x="56730" y="59563"/>
                </a:lnTo>
                <a:lnTo>
                  <a:pt x="70624" y="48094"/>
                </a:lnTo>
                <a:lnTo>
                  <a:pt x="82753" y="42202"/>
                </a:lnTo>
                <a:lnTo>
                  <a:pt x="91313" y="40030"/>
                </a:lnTo>
                <a:lnTo>
                  <a:pt x="94564" y="397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83077" y="6818622"/>
            <a:ext cx="83820" cy="34925"/>
          </a:xfrm>
          <a:custGeom>
            <a:avLst/>
            <a:gdLst/>
            <a:ahLst/>
            <a:cxnLst/>
            <a:rect l="l" t="t" r="r" b="b"/>
            <a:pathLst>
              <a:path w="83820" h="34925">
                <a:moveTo>
                  <a:pt x="0" y="34745"/>
                </a:moveTo>
                <a:lnTo>
                  <a:pt x="26583" y="34745"/>
                </a:lnTo>
                <a:lnTo>
                  <a:pt x="51409" y="31642"/>
                </a:lnTo>
                <a:lnTo>
                  <a:pt x="69138" y="24817"/>
                </a:lnTo>
                <a:lnTo>
                  <a:pt x="79775" y="17993"/>
                </a:lnTo>
                <a:lnTo>
                  <a:pt x="83319" y="14890"/>
                </a:lnTo>
                <a:lnTo>
                  <a:pt x="80070" y="3722"/>
                </a:lnTo>
                <a:lnTo>
                  <a:pt x="71505" y="0"/>
                </a:lnTo>
                <a:lnTo>
                  <a:pt x="59394" y="3722"/>
                </a:lnTo>
                <a:lnTo>
                  <a:pt x="45512" y="14890"/>
                </a:lnTo>
                <a:lnTo>
                  <a:pt x="31615" y="15200"/>
                </a:lnTo>
                <a:lnTo>
                  <a:pt x="19497" y="17372"/>
                </a:lnTo>
                <a:lnTo>
                  <a:pt x="10929" y="23266"/>
                </a:lnTo>
                <a:lnTo>
                  <a:pt x="7679" y="34745"/>
                </a:lnTo>
                <a:lnTo>
                  <a:pt x="0" y="34745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0743" y="6853367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4632"/>
                </a:moveTo>
                <a:lnTo>
                  <a:pt x="44642" y="4632"/>
                </a:lnTo>
                <a:lnTo>
                  <a:pt x="43000" y="3412"/>
                </a:lnTo>
                <a:lnTo>
                  <a:pt x="29117" y="0"/>
                </a:lnTo>
                <a:lnTo>
                  <a:pt x="15235" y="310"/>
                </a:lnTo>
                <a:lnTo>
                  <a:pt x="3125" y="2481"/>
                </a:lnTo>
                <a:lnTo>
                  <a:pt x="0" y="463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0841" y="6853367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09" h="5079">
                <a:moveTo>
                  <a:pt x="0" y="4631"/>
                </a:moveTo>
                <a:lnTo>
                  <a:pt x="29117" y="4631"/>
                </a:lnTo>
                <a:lnTo>
                  <a:pt x="29117" y="0"/>
                </a:lnTo>
                <a:lnTo>
                  <a:pt x="15234" y="310"/>
                </a:lnTo>
                <a:lnTo>
                  <a:pt x="3124" y="2481"/>
                </a:lnTo>
                <a:lnTo>
                  <a:pt x="0" y="463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75264" y="5284881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18553" y="5364306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1841" y="5126058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29"/>
                </a:lnTo>
                <a:lnTo>
                  <a:pt x="18903" y="19829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05130" y="522531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18903" y="19856"/>
                </a:lnTo>
                <a:lnTo>
                  <a:pt x="18608" y="8376"/>
                </a:lnTo>
                <a:lnTo>
                  <a:pt x="16540" y="2482"/>
                </a:lnTo>
                <a:lnTo>
                  <a:pt x="10928" y="310"/>
                </a:lnTo>
                <a:lnTo>
                  <a:pt x="2362" y="67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9515" y="5324594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5172" y="6793805"/>
            <a:ext cx="19050" cy="40005"/>
          </a:xfrm>
          <a:custGeom>
            <a:avLst/>
            <a:gdLst/>
            <a:ahLst/>
            <a:cxnLst/>
            <a:rect l="l" t="t" r="r" b="b"/>
            <a:pathLst>
              <a:path w="19050" h="40004">
                <a:moveTo>
                  <a:pt x="0" y="19853"/>
                </a:moveTo>
                <a:lnTo>
                  <a:pt x="0" y="39707"/>
                </a:lnTo>
                <a:lnTo>
                  <a:pt x="2362" y="39459"/>
                </a:lnTo>
                <a:lnTo>
                  <a:pt x="2953" y="39397"/>
                </a:lnTo>
                <a:lnTo>
                  <a:pt x="9451" y="37226"/>
                </a:lnTo>
                <a:lnTo>
                  <a:pt x="15950" y="31331"/>
                </a:lnTo>
                <a:lnTo>
                  <a:pt x="18903" y="19853"/>
                </a:lnTo>
                <a:lnTo>
                  <a:pt x="18903" y="0"/>
                </a:lnTo>
                <a:lnTo>
                  <a:pt x="9451" y="268"/>
                </a:lnTo>
                <a:lnTo>
                  <a:pt x="7975" y="310"/>
                </a:lnTo>
                <a:lnTo>
                  <a:pt x="2362" y="2481"/>
                </a:lnTo>
                <a:lnTo>
                  <a:pt x="295" y="8375"/>
                </a:lnTo>
                <a:lnTo>
                  <a:pt x="0" y="1985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53144" y="4967208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0" y="9928"/>
                </a:moveTo>
                <a:lnTo>
                  <a:pt x="3544" y="16753"/>
                </a:lnTo>
                <a:lnTo>
                  <a:pt x="14177" y="19856"/>
                </a:lnTo>
                <a:lnTo>
                  <a:pt x="14177" y="0"/>
                </a:lnTo>
                <a:lnTo>
                  <a:pt x="3544" y="3102"/>
                </a:lnTo>
                <a:lnTo>
                  <a:pt x="0" y="992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91708" y="5066489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0" y="19856"/>
                </a:lnTo>
                <a:lnTo>
                  <a:pt x="7088" y="19580"/>
                </a:lnTo>
                <a:lnTo>
                  <a:pt x="7975" y="19545"/>
                </a:lnTo>
                <a:lnTo>
                  <a:pt x="7088" y="17374"/>
                </a:lnTo>
                <a:lnTo>
                  <a:pt x="2658" y="11479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17" y="5185600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20">
                <a:moveTo>
                  <a:pt x="0" y="3102"/>
                </a:moveTo>
                <a:lnTo>
                  <a:pt x="886" y="9928"/>
                </a:lnTo>
                <a:lnTo>
                  <a:pt x="5316" y="16753"/>
                </a:lnTo>
                <a:lnTo>
                  <a:pt x="7975" y="19856"/>
                </a:lnTo>
                <a:lnTo>
                  <a:pt x="18608" y="16753"/>
                </a:lnTo>
                <a:lnTo>
                  <a:pt x="22152" y="9928"/>
                </a:lnTo>
                <a:lnTo>
                  <a:pt x="18608" y="3102"/>
                </a:lnTo>
                <a:lnTo>
                  <a:pt x="7975" y="0"/>
                </a:lnTo>
                <a:lnTo>
                  <a:pt x="0" y="310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1574" y="5304738"/>
            <a:ext cx="19050" cy="34925"/>
          </a:xfrm>
          <a:custGeom>
            <a:avLst/>
            <a:gdLst/>
            <a:ahLst/>
            <a:cxnLst/>
            <a:rect l="l" t="t" r="r" b="b"/>
            <a:pathLst>
              <a:path w="19050" h="34925">
                <a:moveTo>
                  <a:pt x="0" y="0"/>
                </a:moveTo>
                <a:lnTo>
                  <a:pt x="0" y="19856"/>
                </a:lnTo>
                <a:lnTo>
                  <a:pt x="10928" y="31025"/>
                </a:lnTo>
                <a:lnTo>
                  <a:pt x="16540" y="34748"/>
                </a:lnTo>
                <a:lnTo>
                  <a:pt x="18608" y="31025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3690" y="6694532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83766" y="504663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88995" y="5185600"/>
            <a:ext cx="33655" cy="20320"/>
          </a:xfrm>
          <a:custGeom>
            <a:avLst/>
            <a:gdLst/>
            <a:ahLst/>
            <a:cxnLst/>
            <a:rect l="l" t="t" r="r" b="b"/>
            <a:pathLst>
              <a:path w="33654" h="20320">
                <a:moveTo>
                  <a:pt x="0" y="0"/>
                </a:moveTo>
                <a:lnTo>
                  <a:pt x="295" y="3102"/>
                </a:lnTo>
                <a:lnTo>
                  <a:pt x="2362" y="9928"/>
                </a:lnTo>
                <a:lnTo>
                  <a:pt x="7975" y="16753"/>
                </a:lnTo>
                <a:lnTo>
                  <a:pt x="18903" y="19856"/>
                </a:lnTo>
                <a:lnTo>
                  <a:pt x="29537" y="16753"/>
                </a:lnTo>
                <a:lnTo>
                  <a:pt x="33081" y="9928"/>
                </a:lnTo>
                <a:lnTo>
                  <a:pt x="29537" y="3102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4476" y="5324594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0"/>
                </a:moveTo>
                <a:lnTo>
                  <a:pt x="0" y="39712"/>
                </a:lnTo>
                <a:lnTo>
                  <a:pt x="37807" y="39712"/>
                </a:lnTo>
                <a:lnTo>
                  <a:pt x="37512" y="27922"/>
                </a:lnTo>
                <a:lnTo>
                  <a:pt x="35444" y="19856"/>
                </a:lnTo>
                <a:lnTo>
                  <a:pt x="29832" y="11789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309753" y="4768673"/>
            <a:ext cx="6468110" cy="2089785"/>
            <a:chOff x="3309753" y="4768673"/>
            <a:chExt cx="6468110" cy="2089785"/>
          </a:xfrm>
        </p:grpSpPr>
        <p:sp>
          <p:nvSpPr>
            <p:cNvPr id="45" name="object 45"/>
            <p:cNvSpPr/>
            <p:nvPr/>
          </p:nvSpPr>
          <p:spPr>
            <a:xfrm>
              <a:off x="6562459" y="6595261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20">
                  <a:moveTo>
                    <a:pt x="0" y="0"/>
                  </a:moveTo>
                  <a:lnTo>
                    <a:pt x="0" y="19853"/>
                  </a:lnTo>
                  <a:lnTo>
                    <a:pt x="18903" y="19853"/>
                  </a:lnTo>
                  <a:lnTo>
                    <a:pt x="189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9753" y="4768673"/>
              <a:ext cx="6467555" cy="208932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411226" y="4773637"/>
              <a:ext cx="1153795" cy="1742439"/>
            </a:xfrm>
            <a:custGeom>
              <a:avLst/>
              <a:gdLst/>
              <a:ahLst/>
              <a:cxnLst/>
              <a:rect l="l" t="t" r="r" b="b"/>
              <a:pathLst>
                <a:path w="1153795" h="1742440">
                  <a:moveTo>
                    <a:pt x="18897" y="1722348"/>
                  </a:moveTo>
                  <a:lnTo>
                    <a:pt x="0" y="1722348"/>
                  </a:lnTo>
                  <a:lnTo>
                    <a:pt x="0" y="1742198"/>
                  </a:lnTo>
                  <a:lnTo>
                    <a:pt x="18897" y="1742198"/>
                  </a:lnTo>
                  <a:lnTo>
                    <a:pt x="18897" y="1722348"/>
                  </a:lnTo>
                  <a:close/>
                </a:path>
                <a:path w="1153795" h="1742440">
                  <a:moveTo>
                    <a:pt x="883996" y="461606"/>
                  </a:moveTo>
                  <a:lnTo>
                    <a:pt x="880452" y="454787"/>
                  </a:lnTo>
                  <a:lnTo>
                    <a:pt x="869823" y="451675"/>
                  </a:lnTo>
                  <a:lnTo>
                    <a:pt x="866863" y="443306"/>
                  </a:lnTo>
                  <a:lnTo>
                    <a:pt x="860374" y="444233"/>
                  </a:lnTo>
                  <a:lnTo>
                    <a:pt x="853871" y="448894"/>
                  </a:lnTo>
                  <a:lnTo>
                    <a:pt x="850912" y="451675"/>
                  </a:lnTo>
                  <a:lnTo>
                    <a:pt x="850912" y="471538"/>
                  </a:lnTo>
                  <a:lnTo>
                    <a:pt x="861847" y="479920"/>
                  </a:lnTo>
                  <a:lnTo>
                    <a:pt x="866863" y="479082"/>
                  </a:lnTo>
                  <a:lnTo>
                    <a:pt x="867460" y="478980"/>
                  </a:lnTo>
                  <a:lnTo>
                    <a:pt x="869530" y="474332"/>
                  </a:lnTo>
                  <a:lnTo>
                    <a:pt x="869823" y="471538"/>
                  </a:lnTo>
                  <a:lnTo>
                    <a:pt x="880452" y="468439"/>
                  </a:lnTo>
                  <a:lnTo>
                    <a:pt x="883996" y="461606"/>
                  </a:lnTo>
                  <a:close/>
                </a:path>
                <a:path w="1153795" h="1742440">
                  <a:moveTo>
                    <a:pt x="978522" y="302780"/>
                  </a:moveTo>
                  <a:lnTo>
                    <a:pt x="974979" y="295960"/>
                  </a:lnTo>
                  <a:lnTo>
                    <a:pt x="964336" y="292862"/>
                  </a:lnTo>
                  <a:lnTo>
                    <a:pt x="945438" y="292862"/>
                  </a:lnTo>
                  <a:lnTo>
                    <a:pt x="945730" y="295960"/>
                  </a:lnTo>
                  <a:lnTo>
                    <a:pt x="947801" y="302780"/>
                  </a:lnTo>
                  <a:lnTo>
                    <a:pt x="953414" y="309613"/>
                  </a:lnTo>
                  <a:lnTo>
                    <a:pt x="964336" y="312712"/>
                  </a:lnTo>
                  <a:lnTo>
                    <a:pt x="974979" y="309613"/>
                  </a:lnTo>
                  <a:lnTo>
                    <a:pt x="978522" y="302780"/>
                  </a:lnTo>
                  <a:close/>
                </a:path>
                <a:path w="1153795" h="1742440">
                  <a:moveTo>
                    <a:pt x="1058862" y="134010"/>
                  </a:moveTo>
                  <a:lnTo>
                    <a:pt x="1039952" y="153860"/>
                  </a:lnTo>
                  <a:lnTo>
                    <a:pt x="1058862" y="153860"/>
                  </a:lnTo>
                  <a:lnTo>
                    <a:pt x="1058862" y="134010"/>
                  </a:lnTo>
                  <a:close/>
                </a:path>
                <a:path w="1153795" h="1742440">
                  <a:moveTo>
                    <a:pt x="1153629" y="14897"/>
                  </a:moveTo>
                  <a:lnTo>
                    <a:pt x="1150670" y="3733"/>
                  </a:lnTo>
                  <a:lnTo>
                    <a:pt x="1144181" y="0"/>
                  </a:lnTo>
                  <a:lnTo>
                    <a:pt x="1137678" y="3733"/>
                  </a:lnTo>
                  <a:lnTo>
                    <a:pt x="1134719" y="14897"/>
                  </a:lnTo>
                  <a:lnTo>
                    <a:pt x="1153629" y="14897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7318861" y="4788529"/>
            <a:ext cx="33655" cy="20320"/>
          </a:xfrm>
          <a:custGeom>
            <a:avLst/>
            <a:gdLst/>
            <a:ahLst/>
            <a:cxnLst/>
            <a:rect l="l" t="t" r="r" b="b"/>
            <a:pathLst>
              <a:path w="33654" h="20320">
                <a:moveTo>
                  <a:pt x="0" y="0"/>
                </a:moveTo>
                <a:lnTo>
                  <a:pt x="295" y="11479"/>
                </a:lnTo>
                <a:lnTo>
                  <a:pt x="2362" y="17374"/>
                </a:lnTo>
                <a:lnTo>
                  <a:pt x="7975" y="19545"/>
                </a:lnTo>
                <a:lnTo>
                  <a:pt x="18903" y="19856"/>
                </a:lnTo>
                <a:lnTo>
                  <a:pt x="29537" y="16753"/>
                </a:lnTo>
                <a:lnTo>
                  <a:pt x="33081" y="9928"/>
                </a:lnTo>
                <a:lnTo>
                  <a:pt x="29537" y="3102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4342" y="4947352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0" y="0"/>
                </a:moveTo>
                <a:lnTo>
                  <a:pt x="0" y="19856"/>
                </a:lnTo>
                <a:lnTo>
                  <a:pt x="10928" y="31025"/>
                </a:lnTo>
                <a:lnTo>
                  <a:pt x="16540" y="34748"/>
                </a:lnTo>
                <a:lnTo>
                  <a:pt x="18608" y="31025"/>
                </a:lnTo>
                <a:lnTo>
                  <a:pt x="18903" y="19856"/>
                </a:lnTo>
                <a:lnTo>
                  <a:pt x="26878" y="16753"/>
                </a:lnTo>
                <a:lnTo>
                  <a:pt x="25992" y="9928"/>
                </a:lnTo>
                <a:lnTo>
                  <a:pt x="21562" y="3102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10920" y="5106202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856"/>
                </a:moveTo>
                <a:lnTo>
                  <a:pt x="295" y="22954"/>
                </a:lnTo>
                <a:lnTo>
                  <a:pt x="2362" y="29771"/>
                </a:lnTo>
                <a:lnTo>
                  <a:pt x="7975" y="36587"/>
                </a:lnTo>
                <a:lnTo>
                  <a:pt x="18903" y="39686"/>
                </a:lnTo>
                <a:lnTo>
                  <a:pt x="37807" y="39686"/>
                </a:lnTo>
                <a:lnTo>
                  <a:pt x="37807" y="0"/>
                </a:lnTo>
                <a:lnTo>
                  <a:pt x="26583" y="310"/>
                </a:lnTo>
                <a:lnTo>
                  <a:pt x="18903" y="2482"/>
                </a:lnTo>
                <a:lnTo>
                  <a:pt x="11224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59999" y="6416580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94476" y="435171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0"/>
                </a:moveTo>
                <a:lnTo>
                  <a:pt x="0" y="19856"/>
                </a:lnTo>
                <a:lnTo>
                  <a:pt x="18903" y="19856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85780" y="4510569"/>
            <a:ext cx="33655" cy="20320"/>
          </a:xfrm>
          <a:custGeom>
            <a:avLst/>
            <a:gdLst/>
            <a:ahLst/>
            <a:cxnLst/>
            <a:rect l="l" t="t" r="r" b="b"/>
            <a:pathLst>
              <a:path w="33654" h="20320">
                <a:moveTo>
                  <a:pt x="0" y="9928"/>
                </a:moveTo>
                <a:lnTo>
                  <a:pt x="3544" y="16753"/>
                </a:lnTo>
                <a:lnTo>
                  <a:pt x="14177" y="19856"/>
                </a:lnTo>
                <a:lnTo>
                  <a:pt x="33081" y="19856"/>
                </a:lnTo>
                <a:lnTo>
                  <a:pt x="32786" y="16753"/>
                </a:lnTo>
                <a:lnTo>
                  <a:pt x="30718" y="9928"/>
                </a:lnTo>
                <a:lnTo>
                  <a:pt x="25106" y="3102"/>
                </a:lnTo>
                <a:lnTo>
                  <a:pt x="14177" y="0"/>
                </a:lnTo>
                <a:lnTo>
                  <a:pt x="3544" y="3102"/>
                </a:lnTo>
                <a:lnTo>
                  <a:pt x="0" y="992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86534" y="4669392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0" y="0"/>
                </a:moveTo>
                <a:lnTo>
                  <a:pt x="0" y="19856"/>
                </a:lnTo>
                <a:lnTo>
                  <a:pt x="10928" y="31025"/>
                </a:lnTo>
                <a:lnTo>
                  <a:pt x="16540" y="34748"/>
                </a:lnTo>
                <a:lnTo>
                  <a:pt x="18608" y="31025"/>
                </a:lnTo>
                <a:lnTo>
                  <a:pt x="18903" y="19856"/>
                </a:lnTo>
                <a:lnTo>
                  <a:pt x="26878" y="16753"/>
                </a:lnTo>
                <a:lnTo>
                  <a:pt x="25992" y="9928"/>
                </a:lnTo>
                <a:lnTo>
                  <a:pt x="21562" y="3102"/>
                </a:lnTo>
                <a:lnTo>
                  <a:pt x="1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73112" y="4839721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8376"/>
                </a:moveTo>
                <a:lnTo>
                  <a:pt x="295" y="19840"/>
                </a:lnTo>
                <a:lnTo>
                  <a:pt x="2362" y="25727"/>
                </a:lnTo>
                <a:lnTo>
                  <a:pt x="7975" y="27896"/>
                </a:lnTo>
                <a:lnTo>
                  <a:pt x="18903" y="28206"/>
                </a:lnTo>
                <a:lnTo>
                  <a:pt x="19199" y="36583"/>
                </a:lnTo>
                <a:lnTo>
                  <a:pt x="21266" y="35652"/>
                </a:lnTo>
                <a:lnTo>
                  <a:pt x="26878" y="30998"/>
                </a:lnTo>
                <a:lnTo>
                  <a:pt x="37807" y="28206"/>
                </a:lnTo>
                <a:lnTo>
                  <a:pt x="37807" y="8376"/>
                </a:lnTo>
                <a:lnTo>
                  <a:pt x="26583" y="0"/>
                </a:lnTo>
                <a:lnTo>
                  <a:pt x="19199" y="894"/>
                </a:lnTo>
                <a:lnTo>
                  <a:pt x="18903" y="930"/>
                </a:lnTo>
                <a:lnTo>
                  <a:pt x="11224" y="5584"/>
                </a:lnTo>
                <a:lnTo>
                  <a:pt x="295" y="8303"/>
                </a:lnTo>
                <a:lnTo>
                  <a:pt x="0" y="837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59690" y="5018400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0" y="8376"/>
                </a:moveTo>
                <a:lnTo>
                  <a:pt x="295" y="20166"/>
                </a:lnTo>
                <a:lnTo>
                  <a:pt x="2362" y="28233"/>
                </a:lnTo>
                <a:lnTo>
                  <a:pt x="7975" y="36299"/>
                </a:lnTo>
                <a:lnTo>
                  <a:pt x="18903" y="48089"/>
                </a:lnTo>
                <a:lnTo>
                  <a:pt x="21857" y="47778"/>
                </a:lnTo>
                <a:lnTo>
                  <a:pt x="28355" y="45607"/>
                </a:lnTo>
                <a:lnTo>
                  <a:pt x="34853" y="39712"/>
                </a:lnTo>
                <a:lnTo>
                  <a:pt x="37807" y="28233"/>
                </a:lnTo>
                <a:lnTo>
                  <a:pt x="37807" y="8376"/>
                </a:lnTo>
                <a:lnTo>
                  <a:pt x="26583" y="0"/>
                </a:lnTo>
                <a:lnTo>
                  <a:pt x="18903" y="930"/>
                </a:lnTo>
                <a:lnTo>
                  <a:pt x="11224" y="5584"/>
                </a:lnTo>
                <a:lnTo>
                  <a:pt x="295" y="8303"/>
                </a:lnTo>
                <a:lnTo>
                  <a:pt x="0" y="837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54175" y="4212699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11820"/>
                </a:moveTo>
                <a:lnTo>
                  <a:pt x="886" y="19902"/>
                </a:lnTo>
                <a:lnTo>
                  <a:pt x="5316" y="27974"/>
                </a:lnTo>
                <a:lnTo>
                  <a:pt x="7975" y="39765"/>
                </a:lnTo>
                <a:lnTo>
                  <a:pt x="10928" y="39454"/>
                </a:lnTo>
                <a:lnTo>
                  <a:pt x="17426" y="37283"/>
                </a:lnTo>
                <a:lnTo>
                  <a:pt x="23925" y="31388"/>
                </a:lnTo>
                <a:lnTo>
                  <a:pt x="26878" y="19908"/>
                </a:lnTo>
                <a:lnTo>
                  <a:pt x="26878" y="0"/>
                </a:lnTo>
                <a:lnTo>
                  <a:pt x="7975" y="0"/>
                </a:lnTo>
                <a:lnTo>
                  <a:pt x="0" y="1182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48727" y="4383054"/>
            <a:ext cx="33655" cy="28575"/>
          </a:xfrm>
          <a:custGeom>
            <a:avLst/>
            <a:gdLst/>
            <a:ahLst/>
            <a:cxnLst/>
            <a:rect l="l" t="t" r="r" b="b"/>
            <a:pathLst>
              <a:path w="33654" h="28575">
                <a:moveTo>
                  <a:pt x="0" y="8376"/>
                </a:moveTo>
                <a:lnTo>
                  <a:pt x="0" y="28233"/>
                </a:lnTo>
                <a:lnTo>
                  <a:pt x="18903" y="28233"/>
                </a:lnTo>
                <a:lnTo>
                  <a:pt x="29537" y="25130"/>
                </a:lnTo>
                <a:lnTo>
                  <a:pt x="33081" y="18304"/>
                </a:lnTo>
                <a:lnTo>
                  <a:pt x="29537" y="11479"/>
                </a:lnTo>
                <a:lnTo>
                  <a:pt x="18903" y="8376"/>
                </a:lnTo>
                <a:lnTo>
                  <a:pt x="15950" y="0"/>
                </a:lnTo>
                <a:lnTo>
                  <a:pt x="9451" y="930"/>
                </a:lnTo>
                <a:lnTo>
                  <a:pt x="2953" y="5584"/>
                </a:lnTo>
                <a:lnTo>
                  <a:pt x="0" y="837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35305" y="4561760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8376"/>
                </a:moveTo>
                <a:lnTo>
                  <a:pt x="0" y="28233"/>
                </a:lnTo>
                <a:lnTo>
                  <a:pt x="11224" y="36598"/>
                </a:lnTo>
                <a:lnTo>
                  <a:pt x="18903" y="35669"/>
                </a:lnTo>
                <a:lnTo>
                  <a:pt x="26583" y="31021"/>
                </a:lnTo>
                <a:lnTo>
                  <a:pt x="37512" y="28306"/>
                </a:lnTo>
                <a:lnTo>
                  <a:pt x="18903" y="8376"/>
                </a:lnTo>
                <a:lnTo>
                  <a:pt x="15950" y="0"/>
                </a:lnTo>
                <a:lnTo>
                  <a:pt x="9451" y="930"/>
                </a:lnTo>
                <a:lnTo>
                  <a:pt x="2953" y="5584"/>
                </a:lnTo>
                <a:lnTo>
                  <a:pt x="0" y="837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1882" y="4748817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19856"/>
                </a:moveTo>
                <a:lnTo>
                  <a:pt x="0" y="39712"/>
                </a:lnTo>
                <a:lnTo>
                  <a:pt x="11224" y="39402"/>
                </a:lnTo>
                <a:lnTo>
                  <a:pt x="18903" y="37230"/>
                </a:lnTo>
                <a:lnTo>
                  <a:pt x="26583" y="31335"/>
                </a:lnTo>
                <a:lnTo>
                  <a:pt x="37807" y="19856"/>
                </a:lnTo>
                <a:lnTo>
                  <a:pt x="37807" y="0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94030" y="4927496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0" y="47158"/>
                </a:moveTo>
                <a:lnTo>
                  <a:pt x="3544" y="56155"/>
                </a:lnTo>
                <a:lnTo>
                  <a:pt x="14177" y="59568"/>
                </a:lnTo>
                <a:lnTo>
                  <a:pt x="25405" y="59258"/>
                </a:lnTo>
                <a:lnTo>
                  <a:pt x="33113" y="57086"/>
                </a:lnTo>
                <a:lnTo>
                  <a:pt x="40867" y="51191"/>
                </a:lnTo>
                <a:lnTo>
                  <a:pt x="52237" y="39712"/>
                </a:lnTo>
                <a:lnTo>
                  <a:pt x="52237" y="0"/>
                </a:lnTo>
                <a:lnTo>
                  <a:pt x="17430" y="16753"/>
                </a:lnTo>
                <a:lnTo>
                  <a:pt x="0" y="4715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32902" y="6138619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0" y="19856"/>
                </a:moveTo>
                <a:lnTo>
                  <a:pt x="0" y="39712"/>
                </a:lnTo>
                <a:lnTo>
                  <a:pt x="10928" y="39402"/>
                </a:lnTo>
                <a:lnTo>
                  <a:pt x="16540" y="37230"/>
                </a:lnTo>
                <a:lnTo>
                  <a:pt x="18608" y="31335"/>
                </a:lnTo>
                <a:lnTo>
                  <a:pt x="18903" y="19856"/>
                </a:lnTo>
                <a:lnTo>
                  <a:pt x="26878" y="19545"/>
                </a:lnTo>
                <a:lnTo>
                  <a:pt x="25992" y="17374"/>
                </a:lnTo>
                <a:lnTo>
                  <a:pt x="21562" y="11479"/>
                </a:lnTo>
                <a:lnTo>
                  <a:pt x="18903" y="0"/>
                </a:lnTo>
                <a:lnTo>
                  <a:pt x="15950" y="310"/>
                </a:lnTo>
                <a:lnTo>
                  <a:pt x="9451" y="2482"/>
                </a:lnTo>
                <a:lnTo>
                  <a:pt x="2953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97497" y="4272321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4">
                <a:moveTo>
                  <a:pt x="0" y="19856"/>
                </a:moveTo>
                <a:lnTo>
                  <a:pt x="0" y="39712"/>
                </a:lnTo>
                <a:lnTo>
                  <a:pt x="18903" y="39712"/>
                </a:lnTo>
                <a:lnTo>
                  <a:pt x="29537" y="27922"/>
                </a:lnTo>
                <a:lnTo>
                  <a:pt x="33081" y="19856"/>
                </a:lnTo>
                <a:lnTo>
                  <a:pt x="29537" y="11789"/>
                </a:lnTo>
                <a:lnTo>
                  <a:pt x="18903" y="0"/>
                </a:lnTo>
                <a:lnTo>
                  <a:pt x="15950" y="310"/>
                </a:lnTo>
                <a:lnTo>
                  <a:pt x="9451" y="2482"/>
                </a:lnTo>
                <a:lnTo>
                  <a:pt x="2953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76099" y="447085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0" y="22958"/>
                </a:moveTo>
                <a:lnTo>
                  <a:pt x="886" y="29784"/>
                </a:lnTo>
                <a:lnTo>
                  <a:pt x="5316" y="36609"/>
                </a:lnTo>
                <a:lnTo>
                  <a:pt x="7975" y="39712"/>
                </a:lnTo>
                <a:lnTo>
                  <a:pt x="10928" y="39402"/>
                </a:lnTo>
                <a:lnTo>
                  <a:pt x="17426" y="37230"/>
                </a:lnTo>
                <a:lnTo>
                  <a:pt x="23925" y="31335"/>
                </a:lnTo>
                <a:lnTo>
                  <a:pt x="26878" y="19856"/>
                </a:lnTo>
                <a:lnTo>
                  <a:pt x="37512" y="16753"/>
                </a:lnTo>
                <a:lnTo>
                  <a:pt x="41056" y="9928"/>
                </a:lnTo>
                <a:lnTo>
                  <a:pt x="37512" y="3102"/>
                </a:lnTo>
                <a:lnTo>
                  <a:pt x="26878" y="0"/>
                </a:lnTo>
                <a:lnTo>
                  <a:pt x="23925" y="310"/>
                </a:lnTo>
                <a:lnTo>
                  <a:pt x="17426" y="2482"/>
                </a:lnTo>
                <a:lnTo>
                  <a:pt x="10928" y="8376"/>
                </a:lnTo>
                <a:lnTo>
                  <a:pt x="7975" y="19856"/>
                </a:lnTo>
                <a:lnTo>
                  <a:pt x="0" y="2295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51496" y="4669392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4" h="48260">
                <a:moveTo>
                  <a:pt x="0" y="19856"/>
                </a:moveTo>
                <a:lnTo>
                  <a:pt x="295" y="31335"/>
                </a:lnTo>
                <a:lnTo>
                  <a:pt x="2362" y="37230"/>
                </a:lnTo>
                <a:lnTo>
                  <a:pt x="7975" y="39402"/>
                </a:lnTo>
                <a:lnTo>
                  <a:pt x="18903" y="39712"/>
                </a:lnTo>
                <a:lnTo>
                  <a:pt x="21857" y="48089"/>
                </a:lnTo>
                <a:lnTo>
                  <a:pt x="28355" y="47158"/>
                </a:lnTo>
                <a:lnTo>
                  <a:pt x="34853" y="42504"/>
                </a:lnTo>
                <a:lnTo>
                  <a:pt x="37807" y="39712"/>
                </a:lnTo>
                <a:lnTo>
                  <a:pt x="45782" y="25130"/>
                </a:lnTo>
                <a:lnTo>
                  <a:pt x="44896" y="12410"/>
                </a:lnTo>
                <a:lnTo>
                  <a:pt x="40465" y="3412"/>
                </a:lnTo>
                <a:lnTo>
                  <a:pt x="37807" y="0"/>
                </a:lnTo>
                <a:lnTo>
                  <a:pt x="26583" y="310"/>
                </a:lnTo>
                <a:lnTo>
                  <a:pt x="18903" y="2482"/>
                </a:lnTo>
                <a:lnTo>
                  <a:pt x="11224" y="8376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23896" y="4867928"/>
            <a:ext cx="52069" cy="59690"/>
          </a:xfrm>
          <a:custGeom>
            <a:avLst/>
            <a:gdLst/>
            <a:ahLst/>
            <a:cxnLst/>
            <a:rect l="l" t="t" r="r" b="b"/>
            <a:pathLst>
              <a:path w="52070" h="59689">
                <a:moveTo>
                  <a:pt x="0" y="47158"/>
                </a:moveTo>
                <a:lnTo>
                  <a:pt x="3544" y="56155"/>
                </a:lnTo>
                <a:lnTo>
                  <a:pt x="14177" y="59568"/>
                </a:lnTo>
                <a:lnTo>
                  <a:pt x="28060" y="59258"/>
                </a:lnTo>
                <a:lnTo>
                  <a:pt x="40170" y="57086"/>
                </a:lnTo>
                <a:lnTo>
                  <a:pt x="48736" y="51191"/>
                </a:lnTo>
                <a:lnTo>
                  <a:pt x="51985" y="39712"/>
                </a:lnTo>
                <a:lnTo>
                  <a:pt x="51985" y="0"/>
                </a:lnTo>
                <a:lnTo>
                  <a:pt x="38102" y="310"/>
                </a:lnTo>
                <a:lnTo>
                  <a:pt x="25992" y="2482"/>
                </a:lnTo>
                <a:lnTo>
                  <a:pt x="17426" y="8376"/>
                </a:lnTo>
                <a:lnTo>
                  <a:pt x="14177" y="19856"/>
                </a:lnTo>
                <a:lnTo>
                  <a:pt x="3544" y="34438"/>
                </a:lnTo>
                <a:lnTo>
                  <a:pt x="0" y="4715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54793" y="6098907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11479"/>
                </a:moveTo>
                <a:lnTo>
                  <a:pt x="886" y="17374"/>
                </a:lnTo>
                <a:lnTo>
                  <a:pt x="5316" y="19545"/>
                </a:lnTo>
                <a:lnTo>
                  <a:pt x="7975" y="19856"/>
                </a:lnTo>
                <a:lnTo>
                  <a:pt x="26878" y="19856"/>
                </a:lnTo>
                <a:lnTo>
                  <a:pt x="26878" y="0"/>
                </a:lnTo>
                <a:lnTo>
                  <a:pt x="7975" y="0"/>
                </a:lnTo>
                <a:lnTo>
                  <a:pt x="0" y="1147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7111" y="4192948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0"/>
                </a:moveTo>
                <a:lnTo>
                  <a:pt x="0" y="39659"/>
                </a:lnTo>
                <a:lnTo>
                  <a:pt x="11369" y="39348"/>
                </a:lnTo>
                <a:lnTo>
                  <a:pt x="19124" y="37171"/>
                </a:lnTo>
                <a:lnTo>
                  <a:pt x="26831" y="31260"/>
                </a:lnTo>
                <a:lnTo>
                  <a:pt x="38059" y="19750"/>
                </a:lnTo>
                <a:lnTo>
                  <a:pt x="38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9511" y="440291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28233"/>
                </a:moveTo>
                <a:lnTo>
                  <a:pt x="3544" y="36299"/>
                </a:lnTo>
                <a:lnTo>
                  <a:pt x="14177" y="48089"/>
                </a:lnTo>
                <a:lnTo>
                  <a:pt x="33081" y="28233"/>
                </a:lnTo>
                <a:lnTo>
                  <a:pt x="43714" y="16753"/>
                </a:lnTo>
                <a:lnTo>
                  <a:pt x="47259" y="10858"/>
                </a:lnTo>
                <a:lnTo>
                  <a:pt x="43714" y="8687"/>
                </a:lnTo>
                <a:lnTo>
                  <a:pt x="33081" y="8376"/>
                </a:lnTo>
                <a:lnTo>
                  <a:pt x="30127" y="0"/>
                </a:lnTo>
                <a:lnTo>
                  <a:pt x="23629" y="930"/>
                </a:lnTo>
                <a:lnTo>
                  <a:pt x="17131" y="5584"/>
                </a:lnTo>
                <a:lnTo>
                  <a:pt x="14177" y="8376"/>
                </a:lnTo>
                <a:lnTo>
                  <a:pt x="3544" y="20166"/>
                </a:lnTo>
                <a:lnTo>
                  <a:pt x="0" y="2823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73387" y="4609823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89">
                <a:moveTo>
                  <a:pt x="0" y="34438"/>
                </a:moveTo>
                <a:lnTo>
                  <a:pt x="886" y="47158"/>
                </a:lnTo>
                <a:lnTo>
                  <a:pt x="5316" y="56155"/>
                </a:lnTo>
                <a:lnTo>
                  <a:pt x="7975" y="59568"/>
                </a:lnTo>
                <a:lnTo>
                  <a:pt x="21857" y="56466"/>
                </a:lnTo>
                <a:lnTo>
                  <a:pt x="33967" y="49640"/>
                </a:lnTo>
                <a:lnTo>
                  <a:pt x="42533" y="42814"/>
                </a:lnTo>
                <a:lnTo>
                  <a:pt x="45782" y="39712"/>
                </a:lnTo>
                <a:lnTo>
                  <a:pt x="45782" y="0"/>
                </a:lnTo>
                <a:lnTo>
                  <a:pt x="11224" y="16753"/>
                </a:lnTo>
                <a:lnTo>
                  <a:pt x="0" y="3443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41061" y="4828241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0" y="34422"/>
                </a:moveTo>
                <a:lnTo>
                  <a:pt x="886" y="47135"/>
                </a:lnTo>
                <a:lnTo>
                  <a:pt x="5316" y="56129"/>
                </a:lnTo>
                <a:lnTo>
                  <a:pt x="7975" y="59542"/>
                </a:lnTo>
                <a:lnTo>
                  <a:pt x="21857" y="56439"/>
                </a:lnTo>
                <a:lnTo>
                  <a:pt x="56415" y="25119"/>
                </a:lnTo>
                <a:lnTo>
                  <a:pt x="59960" y="12406"/>
                </a:lnTo>
                <a:lnTo>
                  <a:pt x="56415" y="3412"/>
                </a:lnTo>
                <a:lnTo>
                  <a:pt x="45782" y="0"/>
                </a:lnTo>
                <a:lnTo>
                  <a:pt x="31900" y="310"/>
                </a:lnTo>
                <a:lnTo>
                  <a:pt x="19789" y="2482"/>
                </a:lnTo>
                <a:lnTo>
                  <a:pt x="11224" y="8376"/>
                </a:lnTo>
                <a:lnTo>
                  <a:pt x="7975" y="19856"/>
                </a:lnTo>
                <a:lnTo>
                  <a:pt x="0" y="3442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10473" y="4351719"/>
            <a:ext cx="47625" cy="40005"/>
          </a:xfrm>
          <a:custGeom>
            <a:avLst/>
            <a:gdLst/>
            <a:ahLst/>
            <a:cxnLst/>
            <a:rect l="l" t="t" r="r" b="b"/>
            <a:pathLst>
              <a:path w="47625" h="40004">
                <a:moveTo>
                  <a:pt x="0" y="37230"/>
                </a:moveTo>
                <a:lnTo>
                  <a:pt x="3544" y="39402"/>
                </a:lnTo>
                <a:lnTo>
                  <a:pt x="14177" y="39712"/>
                </a:lnTo>
                <a:lnTo>
                  <a:pt x="17131" y="39402"/>
                </a:lnTo>
                <a:lnTo>
                  <a:pt x="23629" y="37230"/>
                </a:lnTo>
                <a:lnTo>
                  <a:pt x="30127" y="31335"/>
                </a:lnTo>
                <a:lnTo>
                  <a:pt x="33081" y="19856"/>
                </a:lnTo>
                <a:lnTo>
                  <a:pt x="43714" y="16753"/>
                </a:lnTo>
                <a:lnTo>
                  <a:pt x="47259" y="9928"/>
                </a:lnTo>
                <a:lnTo>
                  <a:pt x="43714" y="3102"/>
                </a:lnTo>
                <a:lnTo>
                  <a:pt x="33081" y="0"/>
                </a:lnTo>
                <a:lnTo>
                  <a:pt x="30127" y="310"/>
                </a:lnTo>
                <a:lnTo>
                  <a:pt x="23629" y="2482"/>
                </a:lnTo>
                <a:lnTo>
                  <a:pt x="17131" y="8376"/>
                </a:lnTo>
                <a:lnTo>
                  <a:pt x="14177" y="19856"/>
                </a:lnTo>
                <a:lnTo>
                  <a:pt x="3544" y="31335"/>
                </a:lnTo>
                <a:lnTo>
                  <a:pt x="0" y="372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3421" y="4589993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829"/>
                </a:moveTo>
                <a:lnTo>
                  <a:pt x="295" y="31309"/>
                </a:lnTo>
                <a:lnTo>
                  <a:pt x="2362" y="37204"/>
                </a:lnTo>
                <a:lnTo>
                  <a:pt x="7975" y="39375"/>
                </a:lnTo>
                <a:lnTo>
                  <a:pt x="18903" y="39686"/>
                </a:lnTo>
                <a:lnTo>
                  <a:pt x="30127" y="39375"/>
                </a:lnTo>
                <a:lnTo>
                  <a:pt x="37807" y="37204"/>
                </a:lnTo>
                <a:lnTo>
                  <a:pt x="45487" y="31309"/>
                </a:lnTo>
                <a:lnTo>
                  <a:pt x="56711" y="19829"/>
                </a:lnTo>
                <a:lnTo>
                  <a:pt x="56415" y="8365"/>
                </a:lnTo>
                <a:lnTo>
                  <a:pt x="54348" y="2478"/>
                </a:lnTo>
                <a:lnTo>
                  <a:pt x="48736" y="309"/>
                </a:lnTo>
                <a:lnTo>
                  <a:pt x="37807" y="0"/>
                </a:lnTo>
                <a:lnTo>
                  <a:pt x="34558" y="309"/>
                </a:lnTo>
                <a:lnTo>
                  <a:pt x="25992" y="2478"/>
                </a:lnTo>
                <a:lnTo>
                  <a:pt x="13882" y="8365"/>
                </a:lnTo>
                <a:lnTo>
                  <a:pt x="0" y="1982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41095" y="4808385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89">
                <a:moveTo>
                  <a:pt x="0" y="19856"/>
                </a:moveTo>
                <a:lnTo>
                  <a:pt x="295" y="34433"/>
                </a:lnTo>
                <a:lnTo>
                  <a:pt x="2362" y="47145"/>
                </a:lnTo>
                <a:lnTo>
                  <a:pt x="7975" y="56133"/>
                </a:lnTo>
                <a:lnTo>
                  <a:pt x="18903" y="59542"/>
                </a:lnTo>
                <a:lnTo>
                  <a:pt x="32786" y="56443"/>
                </a:lnTo>
                <a:lnTo>
                  <a:pt x="44896" y="49627"/>
                </a:lnTo>
                <a:lnTo>
                  <a:pt x="53462" y="42810"/>
                </a:lnTo>
                <a:lnTo>
                  <a:pt x="56711" y="39712"/>
                </a:lnTo>
                <a:lnTo>
                  <a:pt x="64686" y="25130"/>
                </a:lnTo>
                <a:lnTo>
                  <a:pt x="63800" y="12410"/>
                </a:lnTo>
                <a:lnTo>
                  <a:pt x="59369" y="3412"/>
                </a:lnTo>
                <a:lnTo>
                  <a:pt x="56711" y="0"/>
                </a:lnTo>
                <a:lnTo>
                  <a:pt x="42533" y="3102"/>
                </a:lnTo>
                <a:lnTo>
                  <a:pt x="14177" y="16753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02531" y="4331863"/>
            <a:ext cx="52069" cy="40005"/>
          </a:xfrm>
          <a:custGeom>
            <a:avLst/>
            <a:gdLst/>
            <a:ahLst/>
            <a:cxnLst/>
            <a:rect l="l" t="t" r="r" b="b"/>
            <a:pathLst>
              <a:path w="52070" h="40004">
                <a:moveTo>
                  <a:pt x="0" y="37230"/>
                </a:moveTo>
                <a:lnTo>
                  <a:pt x="3544" y="39402"/>
                </a:lnTo>
                <a:lnTo>
                  <a:pt x="14177" y="39712"/>
                </a:lnTo>
                <a:lnTo>
                  <a:pt x="25401" y="39402"/>
                </a:lnTo>
                <a:lnTo>
                  <a:pt x="33081" y="37230"/>
                </a:lnTo>
                <a:lnTo>
                  <a:pt x="40761" y="31335"/>
                </a:lnTo>
                <a:lnTo>
                  <a:pt x="51985" y="19856"/>
                </a:lnTo>
                <a:lnTo>
                  <a:pt x="51689" y="16753"/>
                </a:lnTo>
                <a:lnTo>
                  <a:pt x="49622" y="9928"/>
                </a:lnTo>
                <a:lnTo>
                  <a:pt x="44010" y="3102"/>
                </a:lnTo>
                <a:lnTo>
                  <a:pt x="33081" y="0"/>
                </a:lnTo>
                <a:lnTo>
                  <a:pt x="14177" y="19856"/>
                </a:lnTo>
                <a:lnTo>
                  <a:pt x="3544" y="31335"/>
                </a:lnTo>
                <a:lnTo>
                  <a:pt x="0" y="372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65479" y="4570137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0" y="39686"/>
                </a:moveTo>
                <a:lnTo>
                  <a:pt x="295" y="51165"/>
                </a:lnTo>
                <a:lnTo>
                  <a:pt x="2362" y="57060"/>
                </a:lnTo>
                <a:lnTo>
                  <a:pt x="7975" y="59232"/>
                </a:lnTo>
                <a:lnTo>
                  <a:pt x="18903" y="59542"/>
                </a:lnTo>
                <a:lnTo>
                  <a:pt x="22152" y="56439"/>
                </a:lnTo>
                <a:lnTo>
                  <a:pt x="30718" y="49614"/>
                </a:lnTo>
                <a:lnTo>
                  <a:pt x="42828" y="42788"/>
                </a:lnTo>
                <a:lnTo>
                  <a:pt x="56711" y="39686"/>
                </a:lnTo>
                <a:lnTo>
                  <a:pt x="56415" y="25119"/>
                </a:lnTo>
                <a:lnTo>
                  <a:pt x="54348" y="12406"/>
                </a:lnTo>
                <a:lnTo>
                  <a:pt x="48736" y="3412"/>
                </a:lnTo>
                <a:lnTo>
                  <a:pt x="37807" y="0"/>
                </a:lnTo>
                <a:lnTo>
                  <a:pt x="34558" y="11789"/>
                </a:lnTo>
                <a:lnTo>
                  <a:pt x="25992" y="19852"/>
                </a:lnTo>
                <a:lnTo>
                  <a:pt x="13882" y="27911"/>
                </a:lnTo>
                <a:lnTo>
                  <a:pt x="0" y="3968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25222" y="4808385"/>
            <a:ext cx="72070" cy="79398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6075434" y="4351719"/>
            <a:ext cx="52069" cy="40005"/>
          </a:xfrm>
          <a:custGeom>
            <a:avLst/>
            <a:gdLst/>
            <a:ahLst/>
            <a:cxnLst/>
            <a:rect l="l" t="t" r="r" b="b"/>
            <a:pathLst>
              <a:path w="52070" h="40004">
                <a:moveTo>
                  <a:pt x="0" y="37230"/>
                </a:moveTo>
                <a:lnTo>
                  <a:pt x="3544" y="39402"/>
                </a:lnTo>
                <a:lnTo>
                  <a:pt x="14177" y="39712"/>
                </a:lnTo>
                <a:lnTo>
                  <a:pt x="25401" y="39402"/>
                </a:lnTo>
                <a:lnTo>
                  <a:pt x="33081" y="37230"/>
                </a:lnTo>
                <a:lnTo>
                  <a:pt x="40761" y="31335"/>
                </a:lnTo>
                <a:lnTo>
                  <a:pt x="51985" y="19856"/>
                </a:lnTo>
                <a:lnTo>
                  <a:pt x="51689" y="8376"/>
                </a:lnTo>
                <a:lnTo>
                  <a:pt x="49622" y="2482"/>
                </a:lnTo>
                <a:lnTo>
                  <a:pt x="44010" y="310"/>
                </a:lnTo>
                <a:lnTo>
                  <a:pt x="33081" y="0"/>
                </a:lnTo>
                <a:lnTo>
                  <a:pt x="14177" y="19856"/>
                </a:lnTo>
                <a:lnTo>
                  <a:pt x="3544" y="31335"/>
                </a:lnTo>
                <a:lnTo>
                  <a:pt x="0" y="3723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30703" y="4609823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89">
                <a:moveTo>
                  <a:pt x="0" y="42814"/>
                </a:moveTo>
                <a:lnTo>
                  <a:pt x="2953" y="49640"/>
                </a:lnTo>
                <a:lnTo>
                  <a:pt x="12996" y="56466"/>
                </a:lnTo>
                <a:lnTo>
                  <a:pt x="26583" y="59568"/>
                </a:lnTo>
                <a:lnTo>
                  <a:pt x="64390" y="19856"/>
                </a:lnTo>
                <a:lnTo>
                  <a:pt x="64095" y="8376"/>
                </a:lnTo>
                <a:lnTo>
                  <a:pt x="62027" y="2482"/>
                </a:lnTo>
                <a:lnTo>
                  <a:pt x="56415" y="310"/>
                </a:lnTo>
                <a:lnTo>
                  <a:pt x="45487" y="0"/>
                </a:lnTo>
                <a:lnTo>
                  <a:pt x="31604" y="3412"/>
                </a:lnTo>
                <a:lnTo>
                  <a:pt x="19494" y="12410"/>
                </a:lnTo>
                <a:lnTo>
                  <a:pt x="10928" y="25130"/>
                </a:lnTo>
                <a:lnTo>
                  <a:pt x="7679" y="39712"/>
                </a:lnTo>
                <a:lnTo>
                  <a:pt x="0" y="4281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87152" y="4848097"/>
            <a:ext cx="83294" cy="79398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5163077" y="5959913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19856"/>
                </a:moveTo>
                <a:lnTo>
                  <a:pt x="37807" y="19856"/>
                </a:lnTo>
                <a:lnTo>
                  <a:pt x="37512" y="8376"/>
                </a:lnTo>
                <a:lnTo>
                  <a:pt x="35444" y="2482"/>
                </a:lnTo>
                <a:lnTo>
                  <a:pt x="29832" y="310"/>
                </a:lnTo>
                <a:lnTo>
                  <a:pt x="18903" y="0"/>
                </a:lnTo>
                <a:lnTo>
                  <a:pt x="18608" y="3102"/>
                </a:lnTo>
                <a:lnTo>
                  <a:pt x="16540" y="9928"/>
                </a:lnTo>
                <a:lnTo>
                  <a:pt x="10928" y="16753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24959" y="4411288"/>
            <a:ext cx="57150" cy="40005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0" y="19856"/>
                </a:moveTo>
                <a:lnTo>
                  <a:pt x="295" y="31335"/>
                </a:lnTo>
                <a:lnTo>
                  <a:pt x="2362" y="37230"/>
                </a:lnTo>
                <a:lnTo>
                  <a:pt x="7975" y="39402"/>
                </a:lnTo>
                <a:lnTo>
                  <a:pt x="18903" y="39712"/>
                </a:lnTo>
                <a:lnTo>
                  <a:pt x="22152" y="36609"/>
                </a:lnTo>
                <a:lnTo>
                  <a:pt x="30718" y="29784"/>
                </a:lnTo>
                <a:lnTo>
                  <a:pt x="42828" y="22958"/>
                </a:lnTo>
                <a:lnTo>
                  <a:pt x="56711" y="19856"/>
                </a:lnTo>
                <a:lnTo>
                  <a:pt x="56415" y="8376"/>
                </a:lnTo>
                <a:lnTo>
                  <a:pt x="54348" y="2482"/>
                </a:lnTo>
                <a:lnTo>
                  <a:pt x="48736" y="310"/>
                </a:lnTo>
                <a:lnTo>
                  <a:pt x="37807" y="0"/>
                </a:lnTo>
                <a:lnTo>
                  <a:pt x="26583" y="3102"/>
                </a:lnTo>
                <a:lnTo>
                  <a:pt x="11224" y="16753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73730" y="4669392"/>
            <a:ext cx="70889" cy="67635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5703562" y="4204367"/>
            <a:ext cx="41275" cy="48260"/>
          </a:xfrm>
          <a:custGeom>
            <a:avLst/>
            <a:gdLst/>
            <a:ahLst/>
            <a:cxnLst/>
            <a:rect l="l" t="t" r="r" b="b"/>
            <a:pathLst>
              <a:path w="41275" h="48260">
                <a:moveTo>
                  <a:pt x="26878" y="8332"/>
                </a:moveTo>
                <a:lnTo>
                  <a:pt x="37512" y="5554"/>
                </a:lnTo>
                <a:lnTo>
                  <a:pt x="41056" y="925"/>
                </a:lnTo>
                <a:lnTo>
                  <a:pt x="37512" y="0"/>
                </a:lnTo>
                <a:lnTo>
                  <a:pt x="26878" y="8332"/>
                </a:lnTo>
                <a:close/>
              </a:path>
              <a:path w="41275" h="48260">
                <a:moveTo>
                  <a:pt x="0" y="31343"/>
                </a:moveTo>
                <a:lnTo>
                  <a:pt x="886" y="38169"/>
                </a:lnTo>
                <a:lnTo>
                  <a:pt x="5316" y="44994"/>
                </a:lnTo>
                <a:lnTo>
                  <a:pt x="7975" y="48097"/>
                </a:lnTo>
                <a:lnTo>
                  <a:pt x="18903" y="36307"/>
                </a:lnTo>
                <a:lnTo>
                  <a:pt x="24515" y="28234"/>
                </a:lnTo>
                <a:lnTo>
                  <a:pt x="26583" y="20152"/>
                </a:lnTo>
                <a:lnTo>
                  <a:pt x="26878" y="8332"/>
                </a:lnTo>
                <a:lnTo>
                  <a:pt x="24515" y="8581"/>
                </a:lnTo>
                <a:lnTo>
                  <a:pt x="23925" y="8643"/>
                </a:lnTo>
                <a:lnTo>
                  <a:pt x="17426" y="10821"/>
                </a:lnTo>
                <a:lnTo>
                  <a:pt x="10928" y="16731"/>
                </a:lnTo>
                <a:lnTo>
                  <a:pt x="7975" y="28241"/>
                </a:lnTo>
                <a:lnTo>
                  <a:pt x="0" y="3134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41403" y="4502192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0" y="48089"/>
                </a:moveTo>
                <a:lnTo>
                  <a:pt x="295" y="50881"/>
                </a:lnTo>
                <a:lnTo>
                  <a:pt x="2362" y="55535"/>
                </a:lnTo>
                <a:lnTo>
                  <a:pt x="7975" y="56466"/>
                </a:lnTo>
                <a:lnTo>
                  <a:pt x="18903" y="48089"/>
                </a:lnTo>
                <a:lnTo>
                  <a:pt x="32786" y="44676"/>
                </a:lnTo>
                <a:lnTo>
                  <a:pt x="44896" y="35679"/>
                </a:lnTo>
                <a:lnTo>
                  <a:pt x="53462" y="22958"/>
                </a:lnTo>
                <a:lnTo>
                  <a:pt x="56711" y="8376"/>
                </a:lnTo>
                <a:lnTo>
                  <a:pt x="56415" y="5584"/>
                </a:lnTo>
                <a:lnTo>
                  <a:pt x="54348" y="930"/>
                </a:lnTo>
                <a:lnTo>
                  <a:pt x="48736" y="0"/>
                </a:lnTo>
                <a:lnTo>
                  <a:pt x="37807" y="8376"/>
                </a:lnTo>
                <a:lnTo>
                  <a:pt x="0" y="48089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01145" y="4788529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0" y="51191"/>
                </a:moveTo>
                <a:lnTo>
                  <a:pt x="2953" y="57086"/>
                </a:lnTo>
                <a:lnTo>
                  <a:pt x="12996" y="59258"/>
                </a:lnTo>
                <a:lnTo>
                  <a:pt x="26583" y="59568"/>
                </a:lnTo>
                <a:lnTo>
                  <a:pt x="40505" y="56155"/>
                </a:lnTo>
                <a:lnTo>
                  <a:pt x="52702" y="47158"/>
                </a:lnTo>
                <a:lnTo>
                  <a:pt x="61354" y="34438"/>
                </a:lnTo>
                <a:lnTo>
                  <a:pt x="64642" y="19856"/>
                </a:lnTo>
                <a:lnTo>
                  <a:pt x="72318" y="8376"/>
                </a:lnTo>
                <a:lnTo>
                  <a:pt x="69337" y="2482"/>
                </a:lnTo>
                <a:lnTo>
                  <a:pt x="59219" y="310"/>
                </a:lnTo>
                <a:lnTo>
                  <a:pt x="45487" y="0"/>
                </a:lnTo>
                <a:lnTo>
                  <a:pt x="31604" y="3412"/>
                </a:lnTo>
                <a:lnTo>
                  <a:pt x="19494" y="12410"/>
                </a:lnTo>
                <a:lnTo>
                  <a:pt x="10928" y="25130"/>
                </a:lnTo>
                <a:lnTo>
                  <a:pt x="7679" y="39712"/>
                </a:lnTo>
                <a:lnTo>
                  <a:pt x="0" y="5119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89921" y="4331863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0" y="39712"/>
                </a:moveTo>
                <a:lnTo>
                  <a:pt x="295" y="51191"/>
                </a:lnTo>
                <a:lnTo>
                  <a:pt x="2362" y="57086"/>
                </a:lnTo>
                <a:lnTo>
                  <a:pt x="7975" y="59258"/>
                </a:lnTo>
                <a:lnTo>
                  <a:pt x="18903" y="59568"/>
                </a:lnTo>
                <a:lnTo>
                  <a:pt x="56711" y="19856"/>
                </a:lnTo>
                <a:lnTo>
                  <a:pt x="56415" y="8376"/>
                </a:lnTo>
                <a:lnTo>
                  <a:pt x="54348" y="2482"/>
                </a:lnTo>
                <a:lnTo>
                  <a:pt x="48736" y="310"/>
                </a:lnTo>
                <a:lnTo>
                  <a:pt x="37807" y="0"/>
                </a:lnTo>
                <a:lnTo>
                  <a:pt x="26583" y="14581"/>
                </a:lnTo>
                <a:lnTo>
                  <a:pt x="18903" y="27302"/>
                </a:lnTo>
                <a:lnTo>
                  <a:pt x="11224" y="36299"/>
                </a:lnTo>
                <a:lnTo>
                  <a:pt x="0" y="397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38691" y="4649535"/>
            <a:ext cx="64390" cy="67945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5219787" y="4184505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0" y="28194"/>
                </a:moveTo>
                <a:lnTo>
                  <a:pt x="0" y="48103"/>
                </a:lnTo>
                <a:lnTo>
                  <a:pt x="13882" y="36284"/>
                </a:lnTo>
                <a:lnTo>
                  <a:pt x="25992" y="28214"/>
                </a:lnTo>
                <a:lnTo>
                  <a:pt x="34558" y="20173"/>
                </a:lnTo>
                <a:lnTo>
                  <a:pt x="37807" y="8443"/>
                </a:lnTo>
                <a:lnTo>
                  <a:pt x="37512" y="5628"/>
                </a:lnTo>
                <a:lnTo>
                  <a:pt x="35444" y="938"/>
                </a:lnTo>
                <a:lnTo>
                  <a:pt x="29832" y="0"/>
                </a:lnTo>
                <a:lnTo>
                  <a:pt x="18903" y="8443"/>
                </a:lnTo>
                <a:lnTo>
                  <a:pt x="0" y="2819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49653" y="4530425"/>
            <a:ext cx="64390" cy="67934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4841712" y="4431144"/>
            <a:ext cx="46355" cy="67945"/>
          </a:xfrm>
          <a:custGeom>
            <a:avLst/>
            <a:gdLst/>
            <a:ahLst/>
            <a:cxnLst/>
            <a:rect l="l" t="t" r="r" b="b"/>
            <a:pathLst>
              <a:path w="46354" h="67945">
                <a:moveTo>
                  <a:pt x="0" y="59568"/>
                </a:moveTo>
                <a:lnTo>
                  <a:pt x="295" y="62360"/>
                </a:lnTo>
                <a:lnTo>
                  <a:pt x="2362" y="67014"/>
                </a:lnTo>
                <a:lnTo>
                  <a:pt x="7975" y="67945"/>
                </a:lnTo>
                <a:lnTo>
                  <a:pt x="18903" y="59568"/>
                </a:lnTo>
                <a:lnTo>
                  <a:pt x="21857" y="44986"/>
                </a:lnTo>
                <a:lnTo>
                  <a:pt x="28355" y="32266"/>
                </a:lnTo>
                <a:lnTo>
                  <a:pt x="34853" y="23268"/>
                </a:lnTo>
                <a:lnTo>
                  <a:pt x="37807" y="19856"/>
                </a:lnTo>
                <a:lnTo>
                  <a:pt x="45782" y="8376"/>
                </a:lnTo>
                <a:lnTo>
                  <a:pt x="44896" y="2482"/>
                </a:lnTo>
                <a:lnTo>
                  <a:pt x="40465" y="310"/>
                </a:lnTo>
                <a:lnTo>
                  <a:pt x="37807" y="0"/>
                </a:lnTo>
                <a:lnTo>
                  <a:pt x="23925" y="14892"/>
                </a:lnTo>
                <a:lnTo>
                  <a:pt x="11814" y="29784"/>
                </a:lnTo>
                <a:lnTo>
                  <a:pt x="3249" y="44676"/>
                </a:lnTo>
                <a:lnTo>
                  <a:pt x="0" y="5956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66155" y="6376867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0" y="19856"/>
                </a:lnTo>
                <a:lnTo>
                  <a:pt x="2693" y="8376"/>
                </a:lnTo>
                <a:lnTo>
                  <a:pt x="7183" y="2482"/>
                </a:lnTo>
                <a:lnTo>
                  <a:pt x="8081" y="310"/>
                </a:lnTo>
                <a:lnTo>
                  <a:pt x="2693" y="103"/>
                </a:lnTo>
                <a:lnTo>
                  <a:pt x="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01811" y="6277586"/>
            <a:ext cx="19050" cy="40005"/>
          </a:xfrm>
          <a:custGeom>
            <a:avLst/>
            <a:gdLst/>
            <a:ahLst/>
            <a:cxnLst/>
            <a:rect l="l" t="t" r="r" b="b"/>
            <a:pathLst>
              <a:path w="19050" h="40004">
                <a:moveTo>
                  <a:pt x="0" y="19856"/>
                </a:moveTo>
                <a:lnTo>
                  <a:pt x="0" y="39712"/>
                </a:lnTo>
                <a:lnTo>
                  <a:pt x="2953" y="27922"/>
                </a:lnTo>
                <a:lnTo>
                  <a:pt x="15950" y="11789"/>
                </a:lnTo>
                <a:lnTo>
                  <a:pt x="18903" y="0"/>
                </a:lnTo>
                <a:lnTo>
                  <a:pt x="0" y="19856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5100" y="6575403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39712"/>
                </a:moveTo>
                <a:lnTo>
                  <a:pt x="2953" y="39402"/>
                </a:lnTo>
                <a:lnTo>
                  <a:pt x="9451" y="37230"/>
                </a:lnTo>
                <a:lnTo>
                  <a:pt x="15950" y="31336"/>
                </a:lnTo>
                <a:lnTo>
                  <a:pt x="18903" y="19858"/>
                </a:lnTo>
                <a:lnTo>
                  <a:pt x="37807" y="0"/>
                </a:lnTo>
                <a:lnTo>
                  <a:pt x="18903" y="0"/>
                </a:lnTo>
                <a:lnTo>
                  <a:pt x="15950" y="11791"/>
                </a:lnTo>
                <a:lnTo>
                  <a:pt x="2953" y="27924"/>
                </a:lnTo>
                <a:lnTo>
                  <a:pt x="0" y="3971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26196" y="681365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854"/>
                </a:moveTo>
                <a:lnTo>
                  <a:pt x="18903" y="19854"/>
                </a:lnTo>
                <a:lnTo>
                  <a:pt x="18903" y="0"/>
                </a:lnTo>
                <a:lnTo>
                  <a:pt x="7975" y="3102"/>
                </a:lnTo>
                <a:lnTo>
                  <a:pt x="2362" y="9927"/>
                </a:lnTo>
                <a:lnTo>
                  <a:pt x="295" y="16752"/>
                </a:lnTo>
                <a:lnTo>
                  <a:pt x="0" y="19854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23940" y="2495"/>
            <a:ext cx="5564505" cy="6856095"/>
            <a:chOff x="6623940" y="2495"/>
            <a:chExt cx="5564505" cy="6856095"/>
          </a:xfrm>
        </p:grpSpPr>
        <p:sp>
          <p:nvSpPr>
            <p:cNvPr id="97" name="object 97"/>
            <p:cNvSpPr/>
            <p:nvPr/>
          </p:nvSpPr>
          <p:spPr>
            <a:xfrm>
              <a:off x="6623940" y="2495"/>
              <a:ext cx="5564505" cy="4690745"/>
            </a:xfrm>
            <a:custGeom>
              <a:avLst/>
              <a:gdLst/>
              <a:ahLst/>
              <a:cxnLst/>
              <a:rect l="l" t="t" r="r" b="b"/>
              <a:pathLst>
                <a:path w="5564505" h="4690745">
                  <a:moveTo>
                    <a:pt x="5564278" y="4690670"/>
                  </a:moveTo>
                  <a:lnTo>
                    <a:pt x="5563306" y="4637926"/>
                  </a:lnTo>
                  <a:lnTo>
                    <a:pt x="5560412" y="4585672"/>
                  </a:lnTo>
                  <a:lnTo>
                    <a:pt x="5555630" y="4533944"/>
                  </a:lnTo>
                  <a:lnTo>
                    <a:pt x="5548994" y="4482774"/>
                  </a:lnTo>
                  <a:lnTo>
                    <a:pt x="5540539" y="4432197"/>
                  </a:lnTo>
                  <a:lnTo>
                    <a:pt x="5530298" y="4382247"/>
                  </a:lnTo>
                  <a:lnTo>
                    <a:pt x="5518305" y="4332956"/>
                  </a:lnTo>
                  <a:lnTo>
                    <a:pt x="5504594" y="4284360"/>
                  </a:lnTo>
                  <a:lnTo>
                    <a:pt x="5489200" y="4236493"/>
                  </a:lnTo>
                  <a:lnTo>
                    <a:pt x="5472156" y="4189387"/>
                  </a:lnTo>
                  <a:lnTo>
                    <a:pt x="5453497" y="4143077"/>
                  </a:lnTo>
                  <a:lnTo>
                    <a:pt x="5433256" y="4097598"/>
                  </a:lnTo>
                  <a:lnTo>
                    <a:pt x="5411468" y="4052982"/>
                  </a:lnTo>
                  <a:lnTo>
                    <a:pt x="5388165" y="4009264"/>
                  </a:lnTo>
                  <a:lnTo>
                    <a:pt x="5363384" y="3966478"/>
                  </a:lnTo>
                  <a:lnTo>
                    <a:pt x="5337157" y="3924657"/>
                  </a:lnTo>
                  <a:lnTo>
                    <a:pt x="5309518" y="3883836"/>
                  </a:lnTo>
                  <a:lnTo>
                    <a:pt x="5280502" y="3844048"/>
                  </a:lnTo>
                  <a:lnTo>
                    <a:pt x="5250143" y="3805327"/>
                  </a:lnTo>
                  <a:lnTo>
                    <a:pt x="5218474" y="3767708"/>
                  </a:lnTo>
                  <a:lnTo>
                    <a:pt x="5185530" y="3731224"/>
                  </a:lnTo>
                  <a:lnTo>
                    <a:pt x="5151345" y="3695909"/>
                  </a:lnTo>
                  <a:lnTo>
                    <a:pt x="5115961" y="3661806"/>
                  </a:lnTo>
                  <a:lnTo>
                    <a:pt x="5079405" y="3628941"/>
                  </a:lnTo>
                  <a:lnTo>
                    <a:pt x="5041709" y="3597346"/>
                  </a:lnTo>
                  <a:lnTo>
                    <a:pt x="5002909" y="3567057"/>
                  </a:lnTo>
                  <a:lnTo>
                    <a:pt x="4963038" y="3538107"/>
                  </a:lnTo>
                  <a:lnTo>
                    <a:pt x="4922130" y="3510530"/>
                  </a:lnTo>
                  <a:lnTo>
                    <a:pt x="4880220" y="3484361"/>
                  </a:lnTo>
                  <a:lnTo>
                    <a:pt x="4837341" y="3459633"/>
                  </a:lnTo>
                  <a:lnTo>
                    <a:pt x="4793529" y="3436381"/>
                  </a:lnTo>
                  <a:lnTo>
                    <a:pt x="4748816" y="3414638"/>
                  </a:lnTo>
                  <a:lnTo>
                    <a:pt x="4703237" y="3394439"/>
                  </a:lnTo>
                  <a:lnTo>
                    <a:pt x="4656827" y="3375817"/>
                  </a:lnTo>
                  <a:lnTo>
                    <a:pt x="4609619" y="3358808"/>
                  </a:lnTo>
                  <a:lnTo>
                    <a:pt x="4561648" y="3343444"/>
                  </a:lnTo>
                  <a:lnTo>
                    <a:pt x="4512947" y="3329760"/>
                  </a:lnTo>
                  <a:lnTo>
                    <a:pt x="4463551" y="3317790"/>
                  </a:lnTo>
                  <a:lnTo>
                    <a:pt x="4413494" y="3307568"/>
                  </a:lnTo>
                  <a:lnTo>
                    <a:pt x="4362810" y="3299128"/>
                  </a:lnTo>
                  <a:lnTo>
                    <a:pt x="4311533" y="3292505"/>
                  </a:lnTo>
                  <a:lnTo>
                    <a:pt x="4259698" y="3287732"/>
                  </a:lnTo>
                  <a:lnTo>
                    <a:pt x="4207338" y="3284843"/>
                  </a:lnTo>
                  <a:lnTo>
                    <a:pt x="4154488" y="3283872"/>
                  </a:lnTo>
                  <a:lnTo>
                    <a:pt x="2818575" y="3283872"/>
                  </a:lnTo>
                  <a:lnTo>
                    <a:pt x="2770111" y="3283056"/>
                  </a:lnTo>
                  <a:lnTo>
                    <a:pt x="2722057" y="3280627"/>
                  </a:lnTo>
                  <a:lnTo>
                    <a:pt x="2674439" y="3276609"/>
                  </a:lnTo>
                  <a:lnTo>
                    <a:pt x="2627284" y="3271030"/>
                  </a:lnTo>
                  <a:lnTo>
                    <a:pt x="2580617" y="3263915"/>
                  </a:lnTo>
                  <a:lnTo>
                    <a:pt x="2534465" y="3255291"/>
                  </a:lnTo>
                  <a:lnTo>
                    <a:pt x="2488855" y="3245184"/>
                  </a:lnTo>
                  <a:lnTo>
                    <a:pt x="2443812" y="3233620"/>
                  </a:lnTo>
                  <a:lnTo>
                    <a:pt x="2399362" y="3220625"/>
                  </a:lnTo>
                  <a:lnTo>
                    <a:pt x="2355533" y="3206226"/>
                  </a:lnTo>
                  <a:lnTo>
                    <a:pt x="2312349" y="3190448"/>
                  </a:lnTo>
                  <a:lnTo>
                    <a:pt x="2269839" y="3173319"/>
                  </a:lnTo>
                  <a:lnTo>
                    <a:pt x="2228027" y="3154863"/>
                  </a:lnTo>
                  <a:lnTo>
                    <a:pt x="2186940" y="3135108"/>
                  </a:lnTo>
                  <a:lnTo>
                    <a:pt x="2146604" y="3114079"/>
                  </a:lnTo>
                  <a:lnTo>
                    <a:pt x="2107046" y="3091803"/>
                  </a:lnTo>
                  <a:lnTo>
                    <a:pt x="2068291" y="3068306"/>
                  </a:lnTo>
                  <a:lnTo>
                    <a:pt x="2030366" y="3043614"/>
                  </a:lnTo>
                  <a:lnTo>
                    <a:pt x="1993298" y="3017753"/>
                  </a:lnTo>
                  <a:lnTo>
                    <a:pt x="1957112" y="2990750"/>
                  </a:lnTo>
                  <a:lnTo>
                    <a:pt x="1921835" y="2962630"/>
                  </a:lnTo>
                  <a:lnTo>
                    <a:pt x="1887493" y="2933421"/>
                  </a:lnTo>
                  <a:lnTo>
                    <a:pt x="1854112" y="2903147"/>
                  </a:lnTo>
                  <a:lnTo>
                    <a:pt x="1821719" y="2871835"/>
                  </a:lnTo>
                  <a:lnTo>
                    <a:pt x="1790339" y="2839512"/>
                  </a:lnTo>
                  <a:lnTo>
                    <a:pt x="1759999" y="2806204"/>
                  </a:lnTo>
                  <a:lnTo>
                    <a:pt x="1730726" y="2771936"/>
                  </a:lnTo>
                  <a:lnTo>
                    <a:pt x="1702545" y="2736736"/>
                  </a:lnTo>
                  <a:lnTo>
                    <a:pt x="1675483" y="2700629"/>
                  </a:lnTo>
                  <a:lnTo>
                    <a:pt x="1649566" y="2663641"/>
                  </a:lnTo>
                  <a:lnTo>
                    <a:pt x="1624820" y="2625799"/>
                  </a:lnTo>
                  <a:lnTo>
                    <a:pt x="1601272" y="2587128"/>
                  </a:lnTo>
                  <a:lnTo>
                    <a:pt x="1578947" y="2547656"/>
                  </a:lnTo>
                  <a:lnTo>
                    <a:pt x="1557873" y="2507408"/>
                  </a:lnTo>
                  <a:lnTo>
                    <a:pt x="1538075" y="2466410"/>
                  </a:lnTo>
                  <a:lnTo>
                    <a:pt x="1519579" y="2424689"/>
                  </a:lnTo>
                  <a:lnTo>
                    <a:pt x="1502412" y="2382270"/>
                  </a:lnTo>
                  <a:lnTo>
                    <a:pt x="1486600" y="2339181"/>
                  </a:lnTo>
                  <a:lnTo>
                    <a:pt x="1472170" y="2295447"/>
                  </a:lnTo>
                  <a:lnTo>
                    <a:pt x="1459147" y="2251094"/>
                  </a:lnTo>
                  <a:lnTo>
                    <a:pt x="1447558" y="2206148"/>
                  </a:lnTo>
                  <a:lnTo>
                    <a:pt x="1437429" y="2160637"/>
                  </a:lnTo>
                  <a:lnTo>
                    <a:pt x="1428786" y="2114585"/>
                  </a:lnTo>
                  <a:lnTo>
                    <a:pt x="1421655" y="2068020"/>
                  </a:lnTo>
                  <a:lnTo>
                    <a:pt x="1416064" y="2020967"/>
                  </a:lnTo>
                  <a:lnTo>
                    <a:pt x="1412038" y="1973453"/>
                  </a:lnTo>
                  <a:lnTo>
                    <a:pt x="1409602" y="1925503"/>
                  </a:lnTo>
                  <a:lnTo>
                    <a:pt x="1408785" y="1877144"/>
                  </a:lnTo>
                  <a:lnTo>
                    <a:pt x="1409828" y="1877144"/>
                  </a:lnTo>
                  <a:lnTo>
                    <a:pt x="1409828" y="1406800"/>
                  </a:lnTo>
                  <a:lnTo>
                    <a:pt x="1408856" y="1354056"/>
                  </a:lnTo>
                  <a:lnTo>
                    <a:pt x="1405962" y="1301803"/>
                  </a:lnTo>
                  <a:lnTo>
                    <a:pt x="1401180" y="1250074"/>
                  </a:lnTo>
                  <a:lnTo>
                    <a:pt x="1394545" y="1198903"/>
                  </a:lnTo>
                  <a:lnTo>
                    <a:pt x="1386089" y="1148325"/>
                  </a:lnTo>
                  <a:lnTo>
                    <a:pt x="1375848" y="1098373"/>
                  </a:lnTo>
                  <a:lnTo>
                    <a:pt x="1363855" y="1049082"/>
                  </a:lnTo>
                  <a:lnTo>
                    <a:pt x="1350145" y="1000485"/>
                  </a:lnTo>
                  <a:lnTo>
                    <a:pt x="1334751" y="952616"/>
                  </a:lnTo>
                  <a:lnTo>
                    <a:pt x="1317707" y="905510"/>
                  </a:lnTo>
                  <a:lnTo>
                    <a:pt x="1299047" y="859200"/>
                  </a:lnTo>
                  <a:lnTo>
                    <a:pt x="1278806" y="813720"/>
                  </a:lnTo>
                  <a:lnTo>
                    <a:pt x="1257018" y="769104"/>
                  </a:lnTo>
                  <a:lnTo>
                    <a:pt x="1233716" y="725386"/>
                  </a:lnTo>
                  <a:lnTo>
                    <a:pt x="1208934" y="682601"/>
                  </a:lnTo>
                  <a:lnTo>
                    <a:pt x="1182707" y="640781"/>
                  </a:lnTo>
                  <a:lnTo>
                    <a:pt x="1155069" y="599962"/>
                  </a:lnTo>
                  <a:lnTo>
                    <a:pt x="1126053" y="560176"/>
                  </a:lnTo>
                  <a:lnTo>
                    <a:pt x="1095693" y="521459"/>
                  </a:lnTo>
                  <a:lnTo>
                    <a:pt x="1064024" y="483843"/>
                  </a:lnTo>
                  <a:lnTo>
                    <a:pt x="1031080" y="447363"/>
                  </a:lnTo>
                  <a:lnTo>
                    <a:pt x="996895" y="412054"/>
                  </a:lnTo>
                  <a:lnTo>
                    <a:pt x="961512" y="377948"/>
                  </a:lnTo>
                  <a:lnTo>
                    <a:pt x="924955" y="345080"/>
                  </a:lnTo>
                  <a:lnTo>
                    <a:pt x="887260" y="313484"/>
                  </a:lnTo>
                  <a:lnTo>
                    <a:pt x="848460" y="283193"/>
                  </a:lnTo>
                  <a:lnTo>
                    <a:pt x="808589" y="254241"/>
                  </a:lnTo>
                  <a:lnTo>
                    <a:pt x="767681" y="226663"/>
                  </a:lnTo>
                  <a:lnTo>
                    <a:pt x="725770" y="200492"/>
                  </a:lnTo>
                  <a:lnTo>
                    <a:pt x="682892" y="175763"/>
                  </a:lnTo>
                  <a:lnTo>
                    <a:pt x="639078" y="152510"/>
                  </a:lnTo>
                  <a:lnTo>
                    <a:pt x="594365" y="130767"/>
                  </a:lnTo>
                  <a:lnTo>
                    <a:pt x="548785" y="110567"/>
                  </a:lnTo>
                  <a:lnTo>
                    <a:pt x="502374" y="91945"/>
                  </a:lnTo>
                  <a:lnTo>
                    <a:pt x="455164" y="74935"/>
                  </a:lnTo>
                  <a:lnTo>
                    <a:pt x="407191" y="59571"/>
                  </a:lnTo>
                  <a:lnTo>
                    <a:pt x="358488" y="45887"/>
                  </a:lnTo>
                  <a:lnTo>
                    <a:pt x="309089" y="33917"/>
                  </a:lnTo>
                  <a:lnTo>
                    <a:pt x="259029" y="23695"/>
                  </a:lnTo>
                  <a:lnTo>
                    <a:pt x="208341" y="15256"/>
                  </a:lnTo>
                  <a:lnTo>
                    <a:pt x="157061" y="8632"/>
                  </a:lnTo>
                  <a:lnTo>
                    <a:pt x="105221" y="3859"/>
                  </a:lnTo>
                  <a:lnTo>
                    <a:pt x="52856" y="970"/>
                  </a:lnTo>
                  <a:lnTo>
                    <a:pt x="0" y="0"/>
                  </a:lnTo>
                  <a:lnTo>
                    <a:pt x="5564279" y="0"/>
                  </a:lnTo>
                  <a:lnTo>
                    <a:pt x="5564278" y="4690670"/>
                  </a:lnTo>
                  <a:close/>
                </a:path>
              </a:pathLst>
            </a:custGeom>
            <a:solidFill>
              <a:srgbClr val="576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0075" y="1838324"/>
              <a:ext cx="3868801" cy="5019674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567055" y="463867"/>
            <a:ext cx="4675505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dirty="0"/>
              <a:t>Current</a:t>
            </a:r>
            <a:r>
              <a:rPr sz="2750" spc="155" dirty="0"/>
              <a:t> </a:t>
            </a:r>
            <a:r>
              <a:rPr sz="2750" dirty="0"/>
              <a:t>challenges</a:t>
            </a:r>
            <a:r>
              <a:rPr sz="2750" spc="229" dirty="0"/>
              <a:t> </a:t>
            </a:r>
            <a:r>
              <a:rPr sz="2750" spc="-20" dirty="0"/>
              <a:t>with </a:t>
            </a:r>
            <a:r>
              <a:rPr sz="2750" dirty="0"/>
              <a:t>diagnosing</a:t>
            </a:r>
            <a:r>
              <a:rPr sz="2750" spc="229" dirty="0"/>
              <a:t> </a:t>
            </a:r>
            <a:r>
              <a:rPr sz="2750" dirty="0"/>
              <a:t>prostate</a:t>
            </a:r>
            <a:r>
              <a:rPr sz="2750" spc="240" dirty="0"/>
              <a:t> </a:t>
            </a:r>
            <a:r>
              <a:rPr sz="2750" spc="-10" dirty="0"/>
              <a:t>cancer</a:t>
            </a:r>
            <a:endParaRPr sz="2750"/>
          </a:p>
        </p:txBody>
      </p:sp>
      <p:sp>
        <p:nvSpPr>
          <p:cNvPr id="100" name="object 100"/>
          <p:cNvSpPr txBox="1"/>
          <p:nvPr/>
        </p:nvSpPr>
        <p:spPr>
          <a:xfrm>
            <a:off x="2323083" y="1664662"/>
            <a:ext cx="3033395" cy="58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800" b="1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800" b="1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~3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million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elevated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PSA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results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annually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5" baseline="27777" dirty="0">
                <a:solidFill>
                  <a:srgbClr val="576877"/>
                </a:solidFill>
                <a:latin typeface="Arial"/>
                <a:cs typeface="Arial"/>
              </a:rPr>
              <a:t>(1-</a:t>
            </a:r>
            <a:r>
              <a:rPr sz="1200" spc="-37" baseline="27777" dirty="0">
                <a:solidFill>
                  <a:srgbClr val="576877"/>
                </a:solidFill>
                <a:latin typeface="Arial"/>
                <a:cs typeface="Arial"/>
              </a:rPr>
              <a:t>2)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772906" y="463486"/>
            <a:ext cx="245618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just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cancer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2nd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deadliest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7" baseline="25462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327910" y="2420365"/>
            <a:ext cx="3951604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~60%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biopsies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DO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NOT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reveal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may</a:t>
            </a:r>
            <a:r>
              <a:rPr sz="1200" spc="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lead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increased complications and</a:t>
            </a:r>
            <a:r>
              <a:rPr sz="1200" spc="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hospitalization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5" baseline="27777" dirty="0">
                <a:solidFill>
                  <a:srgbClr val="576877"/>
                </a:solidFill>
                <a:latin typeface="Arial"/>
                <a:cs typeface="Arial"/>
              </a:rPr>
              <a:t>(3-</a:t>
            </a:r>
            <a:r>
              <a:rPr sz="1200" spc="-37" baseline="27777" dirty="0">
                <a:solidFill>
                  <a:srgbClr val="576877"/>
                </a:solidFill>
                <a:latin typeface="Arial"/>
                <a:cs typeface="Arial"/>
              </a:rPr>
              <a:t>6)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25751" y="3255940"/>
            <a:ext cx="3072765" cy="5835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diagnosis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500,000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men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undergo</a:t>
            </a:r>
            <a:r>
              <a:rPr sz="1200" spc="-6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biopsies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annually</a:t>
            </a:r>
            <a:r>
              <a:rPr sz="12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37" baseline="24305" dirty="0">
                <a:solidFill>
                  <a:srgbClr val="576877"/>
                </a:solidFill>
                <a:latin typeface="Arial"/>
                <a:cs typeface="Arial"/>
              </a:rPr>
              <a:t>(2)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325751" y="4011295"/>
            <a:ext cx="3726179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0"/>
              </a:lnSpc>
              <a:spcBef>
                <a:spcPts val="100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~30% of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cancer-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negative</a:t>
            </a:r>
            <a:r>
              <a:rPr sz="12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biopsies</a:t>
            </a:r>
            <a:r>
              <a:rPr sz="1200" spc="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are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false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negatives,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ts val="1435"/>
              </a:lnSpc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meaning these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patients</a:t>
            </a:r>
            <a:r>
              <a:rPr sz="1200" spc="-7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actually</a:t>
            </a:r>
            <a:r>
              <a:rPr sz="1200" spc="-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have</a:t>
            </a:r>
            <a:r>
              <a:rPr sz="1200" spc="-6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200" spc="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37" baseline="24305" dirty="0">
                <a:solidFill>
                  <a:srgbClr val="576877"/>
                </a:solidFill>
                <a:latin typeface="Arial"/>
                <a:cs typeface="Arial"/>
              </a:rPr>
              <a:t>(7)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08050" y="2136711"/>
            <a:ext cx="4362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60%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66725" y="1628775"/>
            <a:ext cx="1276350" cy="1276350"/>
            <a:chOff x="466725" y="1628775"/>
            <a:chExt cx="1276350" cy="1276350"/>
          </a:xfrm>
        </p:grpSpPr>
        <p:sp>
          <p:nvSpPr>
            <p:cNvPr id="107" name="object 107"/>
            <p:cNvSpPr/>
            <p:nvPr/>
          </p:nvSpPr>
          <p:spPr>
            <a:xfrm>
              <a:off x="581025" y="1743075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0" y="523875"/>
                  </a:moveTo>
                  <a:lnTo>
                    <a:pt x="2140" y="476194"/>
                  </a:lnTo>
                  <a:lnTo>
                    <a:pt x="8440" y="429713"/>
                  </a:lnTo>
                  <a:lnTo>
                    <a:pt x="18713" y="384615"/>
                  </a:lnTo>
                  <a:lnTo>
                    <a:pt x="32774" y="341086"/>
                  </a:lnTo>
                  <a:lnTo>
                    <a:pt x="50439" y="299311"/>
                  </a:lnTo>
                  <a:lnTo>
                    <a:pt x="71523" y="259475"/>
                  </a:lnTo>
                  <a:lnTo>
                    <a:pt x="95841" y="221762"/>
                  </a:lnTo>
                  <a:lnTo>
                    <a:pt x="123207" y="186358"/>
                  </a:lnTo>
                  <a:lnTo>
                    <a:pt x="153438" y="153447"/>
                  </a:lnTo>
                  <a:lnTo>
                    <a:pt x="186347" y="123216"/>
                  </a:lnTo>
                  <a:lnTo>
                    <a:pt x="221751" y="95848"/>
                  </a:lnTo>
                  <a:lnTo>
                    <a:pt x="259463" y="71529"/>
                  </a:lnTo>
                  <a:lnTo>
                    <a:pt x="299300" y="50443"/>
                  </a:lnTo>
                  <a:lnTo>
                    <a:pt x="341076" y="32777"/>
                  </a:lnTo>
                  <a:lnTo>
                    <a:pt x="384607" y="18714"/>
                  </a:lnTo>
                  <a:lnTo>
                    <a:pt x="429706" y="8441"/>
                  </a:lnTo>
                  <a:lnTo>
                    <a:pt x="476191" y="2141"/>
                  </a:lnTo>
                  <a:lnTo>
                    <a:pt x="523875" y="0"/>
                  </a:lnTo>
                  <a:lnTo>
                    <a:pt x="571555" y="2141"/>
                  </a:lnTo>
                  <a:lnTo>
                    <a:pt x="618036" y="8441"/>
                  </a:lnTo>
                  <a:lnTo>
                    <a:pt x="663134" y="18714"/>
                  </a:lnTo>
                  <a:lnTo>
                    <a:pt x="706663" y="32777"/>
                  </a:lnTo>
                  <a:lnTo>
                    <a:pt x="748438" y="50443"/>
                  </a:lnTo>
                  <a:lnTo>
                    <a:pt x="788274" y="71529"/>
                  </a:lnTo>
                  <a:lnTo>
                    <a:pt x="825987" y="95848"/>
                  </a:lnTo>
                  <a:lnTo>
                    <a:pt x="861391" y="123216"/>
                  </a:lnTo>
                  <a:lnTo>
                    <a:pt x="894302" y="153447"/>
                  </a:lnTo>
                  <a:lnTo>
                    <a:pt x="924533" y="186358"/>
                  </a:lnTo>
                  <a:lnTo>
                    <a:pt x="951901" y="221762"/>
                  </a:lnTo>
                  <a:lnTo>
                    <a:pt x="976220" y="259475"/>
                  </a:lnTo>
                  <a:lnTo>
                    <a:pt x="997306" y="299311"/>
                  </a:lnTo>
                  <a:lnTo>
                    <a:pt x="1014972" y="341086"/>
                  </a:lnTo>
                  <a:lnTo>
                    <a:pt x="1029035" y="384615"/>
                  </a:lnTo>
                  <a:lnTo>
                    <a:pt x="1039308" y="429713"/>
                  </a:lnTo>
                  <a:lnTo>
                    <a:pt x="1045608" y="476194"/>
                  </a:lnTo>
                  <a:lnTo>
                    <a:pt x="1047750" y="523875"/>
                  </a:lnTo>
                  <a:lnTo>
                    <a:pt x="1045608" y="571555"/>
                  </a:lnTo>
                  <a:lnTo>
                    <a:pt x="1039308" y="618036"/>
                  </a:lnTo>
                  <a:lnTo>
                    <a:pt x="1029035" y="663134"/>
                  </a:lnTo>
                  <a:lnTo>
                    <a:pt x="1014972" y="706663"/>
                  </a:lnTo>
                  <a:lnTo>
                    <a:pt x="997306" y="748438"/>
                  </a:lnTo>
                  <a:lnTo>
                    <a:pt x="976220" y="788274"/>
                  </a:lnTo>
                  <a:lnTo>
                    <a:pt x="951901" y="825987"/>
                  </a:lnTo>
                  <a:lnTo>
                    <a:pt x="924533" y="861391"/>
                  </a:lnTo>
                  <a:lnTo>
                    <a:pt x="894302" y="894302"/>
                  </a:lnTo>
                  <a:lnTo>
                    <a:pt x="861391" y="924533"/>
                  </a:lnTo>
                  <a:lnTo>
                    <a:pt x="825987" y="951901"/>
                  </a:lnTo>
                  <a:lnTo>
                    <a:pt x="788274" y="976220"/>
                  </a:lnTo>
                  <a:lnTo>
                    <a:pt x="748438" y="997306"/>
                  </a:lnTo>
                  <a:lnTo>
                    <a:pt x="706663" y="1014972"/>
                  </a:lnTo>
                  <a:lnTo>
                    <a:pt x="663134" y="1029035"/>
                  </a:lnTo>
                  <a:lnTo>
                    <a:pt x="618036" y="1039308"/>
                  </a:lnTo>
                  <a:lnTo>
                    <a:pt x="571555" y="1045608"/>
                  </a:lnTo>
                  <a:lnTo>
                    <a:pt x="523875" y="1047750"/>
                  </a:lnTo>
                  <a:lnTo>
                    <a:pt x="476191" y="1045608"/>
                  </a:lnTo>
                  <a:lnTo>
                    <a:pt x="429706" y="1039308"/>
                  </a:lnTo>
                  <a:lnTo>
                    <a:pt x="384607" y="1029035"/>
                  </a:lnTo>
                  <a:lnTo>
                    <a:pt x="341076" y="1014972"/>
                  </a:lnTo>
                  <a:lnTo>
                    <a:pt x="299300" y="997306"/>
                  </a:lnTo>
                  <a:lnTo>
                    <a:pt x="259463" y="976220"/>
                  </a:lnTo>
                  <a:lnTo>
                    <a:pt x="221751" y="951901"/>
                  </a:lnTo>
                  <a:lnTo>
                    <a:pt x="186347" y="924533"/>
                  </a:lnTo>
                  <a:lnTo>
                    <a:pt x="153438" y="894302"/>
                  </a:lnTo>
                  <a:lnTo>
                    <a:pt x="123207" y="861391"/>
                  </a:lnTo>
                  <a:lnTo>
                    <a:pt x="95841" y="825987"/>
                  </a:lnTo>
                  <a:lnTo>
                    <a:pt x="71523" y="788274"/>
                  </a:lnTo>
                  <a:lnTo>
                    <a:pt x="50439" y="748438"/>
                  </a:lnTo>
                  <a:lnTo>
                    <a:pt x="32774" y="706663"/>
                  </a:lnTo>
                  <a:lnTo>
                    <a:pt x="18713" y="663134"/>
                  </a:lnTo>
                  <a:lnTo>
                    <a:pt x="8440" y="618036"/>
                  </a:lnTo>
                  <a:lnTo>
                    <a:pt x="2140" y="571555"/>
                  </a:lnTo>
                  <a:lnTo>
                    <a:pt x="0" y="523875"/>
                  </a:lnTo>
                  <a:close/>
                </a:path>
              </a:pathLst>
            </a:custGeom>
            <a:ln w="228600">
              <a:solidFill>
                <a:srgbClr val="EFF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83386" y="1743075"/>
              <a:ext cx="845819" cy="1047750"/>
            </a:xfrm>
            <a:custGeom>
              <a:avLst/>
              <a:gdLst/>
              <a:ahLst/>
              <a:cxnLst/>
              <a:rect l="l" t="t" r="r" b="b"/>
              <a:pathLst>
                <a:path w="845819" h="1047750">
                  <a:moveTo>
                    <a:pt x="321513" y="0"/>
                  </a:moveTo>
                  <a:lnTo>
                    <a:pt x="369193" y="2141"/>
                  </a:lnTo>
                  <a:lnTo>
                    <a:pt x="415674" y="8441"/>
                  </a:lnTo>
                  <a:lnTo>
                    <a:pt x="460772" y="18714"/>
                  </a:lnTo>
                  <a:lnTo>
                    <a:pt x="504301" y="32777"/>
                  </a:lnTo>
                  <a:lnTo>
                    <a:pt x="546076" y="50443"/>
                  </a:lnTo>
                  <a:lnTo>
                    <a:pt x="585913" y="71529"/>
                  </a:lnTo>
                  <a:lnTo>
                    <a:pt x="623625" y="95848"/>
                  </a:lnTo>
                  <a:lnTo>
                    <a:pt x="659030" y="123216"/>
                  </a:lnTo>
                  <a:lnTo>
                    <a:pt x="691940" y="153447"/>
                  </a:lnTo>
                  <a:lnTo>
                    <a:pt x="722172" y="186358"/>
                  </a:lnTo>
                  <a:lnTo>
                    <a:pt x="749539" y="221762"/>
                  </a:lnTo>
                  <a:lnTo>
                    <a:pt x="773858" y="259475"/>
                  </a:lnTo>
                  <a:lnTo>
                    <a:pt x="794944" y="299311"/>
                  </a:lnTo>
                  <a:lnTo>
                    <a:pt x="812610" y="341086"/>
                  </a:lnTo>
                  <a:lnTo>
                    <a:pt x="826673" y="384615"/>
                  </a:lnTo>
                  <a:lnTo>
                    <a:pt x="836947" y="429713"/>
                  </a:lnTo>
                  <a:lnTo>
                    <a:pt x="843247" y="476194"/>
                  </a:lnTo>
                  <a:lnTo>
                    <a:pt x="845388" y="523875"/>
                  </a:lnTo>
                  <a:lnTo>
                    <a:pt x="843247" y="571555"/>
                  </a:lnTo>
                  <a:lnTo>
                    <a:pt x="836947" y="618036"/>
                  </a:lnTo>
                  <a:lnTo>
                    <a:pt x="826673" y="663134"/>
                  </a:lnTo>
                  <a:lnTo>
                    <a:pt x="812610" y="706663"/>
                  </a:lnTo>
                  <a:lnTo>
                    <a:pt x="794944" y="748438"/>
                  </a:lnTo>
                  <a:lnTo>
                    <a:pt x="773858" y="788274"/>
                  </a:lnTo>
                  <a:lnTo>
                    <a:pt x="749539" y="825987"/>
                  </a:lnTo>
                  <a:lnTo>
                    <a:pt x="722172" y="861391"/>
                  </a:lnTo>
                  <a:lnTo>
                    <a:pt x="691940" y="894302"/>
                  </a:lnTo>
                  <a:lnTo>
                    <a:pt x="659030" y="924533"/>
                  </a:lnTo>
                  <a:lnTo>
                    <a:pt x="623625" y="951901"/>
                  </a:lnTo>
                  <a:lnTo>
                    <a:pt x="585913" y="976220"/>
                  </a:lnTo>
                  <a:lnTo>
                    <a:pt x="546076" y="997306"/>
                  </a:lnTo>
                  <a:lnTo>
                    <a:pt x="504301" y="1014972"/>
                  </a:lnTo>
                  <a:lnTo>
                    <a:pt x="460772" y="1029035"/>
                  </a:lnTo>
                  <a:lnTo>
                    <a:pt x="415674" y="1039308"/>
                  </a:lnTo>
                  <a:lnTo>
                    <a:pt x="369193" y="1045608"/>
                  </a:lnTo>
                  <a:lnTo>
                    <a:pt x="321513" y="1047750"/>
                  </a:lnTo>
                  <a:lnTo>
                    <a:pt x="271862" y="1045395"/>
                  </a:lnTo>
                  <a:lnTo>
                    <a:pt x="222930" y="1038403"/>
                  </a:lnTo>
                  <a:lnTo>
                    <a:pt x="175030" y="1026876"/>
                  </a:lnTo>
                  <a:lnTo>
                    <a:pt x="128474" y="1010919"/>
                  </a:lnTo>
                  <a:lnTo>
                    <a:pt x="83575" y="990637"/>
                  </a:lnTo>
                  <a:lnTo>
                    <a:pt x="40646" y="966133"/>
                  </a:lnTo>
                  <a:lnTo>
                    <a:pt x="0" y="937513"/>
                  </a:lnTo>
                </a:path>
              </a:pathLst>
            </a:custGeom>
            <a:ln w="228600">
              <a:solidFill>
                <a:srgbClr val="3D9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908050" y="3728084"/>
            <a:ext cx="43624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30%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66725" y="3219450"/>
            <a:ext cx="1276350" cy="1276350"/>
            <a:chOff x="466725" y="3219450"/>
            <a:chExt cx="1276350" cy="1276350"/>
          </a:xfrm>
        </p:grpSpPr>
        <p:sp>
          <p:nvSpPr>
            <p:cNvPr id="111" name="object 111"/>
            <p:cNvSpPr/>
            <p:nvPr/>
          </p:nvSpPr>
          <p:spPr>
            <a:xfrm>
              <a:off x="581025" y="3333750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0" y="523875"/>
                  </a:moveTo>
                  <a:lnTo>
                    <a:pt x="2140" y="476194"/>
                  </a:lnTo>
                  <a:lnTo>
                    <a:pt x="8440" y="429713"/>
                  </a:lnTo>
                  <a:lnTo>
                    <a:pt x="18713" y="384615"/>
                  </a:lnTo>
                  <a:lnTo>
                    <a:pt x="32774" y="341086"/>
                  </a:lnTo>
                  <a:lnTo>
                    <a:pt x="50439" y="299311"/>
                  </a:lnTo>
                  <a:lnTo>
                    <a:pt x="71523" y="259475"/>
                  </a:lnTo>
                  <a:lnTo>
                    <a:pt x="95841" y="221762"/>
                  </a:lnTo>
                  <a:lnTo>
                    <a:pt x="123207" y="186358"/>
                  </a:lnTo>
                  <a:lnTo>
                    <a:pt x="153438" y="153447"/>
                  </a:lnTo>
                  <a:lnTo>
                    <a:pt x="186347" y="123216"/>
                  </a:lnTo>
                  <a:lnTo>
                    <a:pt x="221751" y="95848"/>
                  </a:lnTo>
                  <a:lnTo>
                    <a:pt x="259463" y="71529"/>
                  </a:lnTo>
                  <a:lnTo>
                    <a:pt x="299300" y="50443"/>
                  </a:lnTo>
                  <a:lnTo>
                    <a:pt x="341076" y="32777"/>
                  </a:lnTo>
                  <a:lnTo>
                    <a:pt x="384607" y="18714"/>
                  </a:lnTo>
                  <a:lnTo>
                    <a:pt x="429706" y="8441"/>
                  </a:lnTo>
                  <a:lnTo>
                    <a:pt x="476191" y="2141"/>
                  </a:lnTo>
                  <a:lnTo>
                    <a:pt x="523875" y="0"/>
                  </a:lnTo>
                  <a:lnTo>
                    <a:pt x="571555" y="2141"/>
                  </a:lnTo>
                  <a:lnTo>
                    <a:pt x="618036" y="8441"/>
                  </a:lnTo>
                  <a:lnTo>
                    <a:pt x="663134" y="18714"/>
                  </a:lnTo>
                  <a:lnTo>
                    <a:pt x="706663" y="32777"/>
                  </a:lnTo>
                  <a:lnTo>
                    <a:pt x="748438" y="50443"/>
                  </a:lnTo>
                  <a:lnTo>
                    <a:pt x="788274" y="71529"/>
                  </a:lnTo>
                  <a:lnTo>
                    <a:pt x="825987" y="95848"/>
                  </a:lnTo>
                  <a:lnTo>
                    <a:pt x="861391" y="123216"/>
                  </a:lnTo>
                  <a:lnTo>
                    <a:pt x="894302" y="153447"/>
                  </a:lnTo>
                  <a:lnTo>
                    <a:pt x="924533" y="186358"/>
                  </a:lnTo>
                  <a:lnTo>
                    <a:pt x="951901" y="221762"/>
                  </a:lnTo>
                  <a:lnTo>
                    <a:pt x="976220" y="259475"/>
                  </a:lnTo>
                  <a:lnTo>
                    <a:pt x="997306" y="299311"/>
                  </a:lnTo>
                  <a:lnTo>
                    <a:pt x="1014972" y="341086"/>
                  </a:lnTo>
                  <a:lnTo>
                    <a:pt x="1029035" y="384615"/>
                  </a:lnTo>
                  <a:lnTo>
                    <a:pt x="1039308" y="429713"/>
                  </a:lnTo>
                  <a:lnTo>
                    <a:pt x="1045608" y="476194"/>
                  </a:lnTo>
                  <a:lnTo>
                    <a:pt x="1047750" y="523875"/>
                  </a:lnTo>
                  <a:lnTo>
                    <a:pt x="1045608" y="571555"/>
                  </a:lnTo>
                  <a:lnTo>
                    <a:pt x="1039308" y="618036"/>
                  </a:lnTo>
                  <a:lnTo>
                    <a:pt x="1029035" y="663134"/>
                  </a:lnTo>
                  <a:lnTo>
                    <a:pt x="1014972" y="706663"/>
                  </a:lnTo>
                  <a:lnTo>
                    <a:pt x="997306" y="748438"/>
                  </a:lnTo>
                  <a:lnTo>
                    <a:pt x="976220" y="788274"/>
                  </a:lnTo>
                  <a:lnTo>
                    <a:pt x="951901" y="825987"/>
                  </a:lnTo>
                  <a:lnTo>
                    <a:pt x="924533" y="861391"/>
                  </a:lnTo>
                  <a:lnTo>
                    <a:pt x="894302" y="894302"/>
                  </a:lnTo>
                  <a:lnTo>
                    <a:pt x="861391" y="924533"/>
                  </a:lnTo>
                  <a:lnTo>
                    <a:pt x="825987" y="951901"/>
                  </a:lnTo>
                  <a:lnTo>
                    <a:pt x="788274" y="976220"/>
                  </a:lnTo>
                  <a:lnTo>
                    <a:pt x="748438" y="997306"/>
                  </a:lnTo>
                  <a:lnTo>
                    <a:pt x="706663" y="1014972"/>
                  </a:lnTo>
                  <a:lnTo>
                    <a:pt x="663134" y="1029035"/>
                  </a:lnTo>
                  <a:lnTo>
                    <a:pt x="618036" y="1039308"/>
                  </a:lnTo>
                  <a:lnTo>
                    <a:pt x="571555" y="1045608"/>
                  </a:lnTo>
                  <a:lnTo>
                    <a:pt x="523875" y="1047750"/>
                  </a:lnTo>
                  <a:lnTo>
                    <a:pt x="476191" y="1045608"/>
                  </a:lnTo>
                  <a:lnTo>
                    <a:pt x="429706" y="1039308"/>
                  </a:lnTo>
                  <a:lnTo>
                    <a:pt x="384607" y="1029035"/>
                  </a:lnTo>
                  <a:lnTo>
                    <a:pt x="341076" y="1014972"/>
                  </a:lnTo>
                  <a:lnTo>
                    <a:pt x="299300" y="997306"/>
                  </a:lnTo>
                  <a:lnTo>
                    <a:pt x="259463" y="976220"/>
                  </a:lnTo>
                  <a:lnTo>
                    <a:pt x="221751" y="951901"/>
                  </a:lnTo>
                  <a:lnTo>
                    <a:pt x="186347" y="924533"/>
                  </a:lnTo>
                  <a:lnTo>
                    <a:pt x="153438" y="894302"/>
                  </a:lnTo>
                  <a:lnTo>
                    <a:pt x="123207" y="861391"/>
                  </a:lnTo>
                  <a:lnTo>
                    <a:pt x="95841" y="825987"/>
                  </a:lnTo>
                  <a:lnTo>
                    <a:pt x="71523" y="788274"/>
                  </a:lnTo>
                  <a:lnTo>
                    <a:pt x="50439" y="748438"/>
                  </a:lnTo>
                  <a:lnTo>
                    <a:pt x="32774" y="706663"/>
                  </a:lnTo>
                  <a:lnTo>
                    <a:pt x="18713" y="663134"/>
                  </a:lnTo>
                  <a:lnTo>
                    <a:pt x="8440" y="618036"/>
                  </a:lnTo>
                  <a:lnTo>
                    <a:pt x="2140" y="571555"/>
                  </a:lnTo>
                  <a:lnTo>
                    <a:pt x="0" y="523875"/>
                  </a:lnTo>
                  <a:close/>
                </a:path>
              </a:pathLst>
            </a:custGeom>
            <a:ln w="228600">
              <a:solidFill>
                <a:srgbClr val="EFF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104900" y="3333750"/>
              <a:ext cx="523875" cy="784860"/>
            </a:xfrm>
            <a:custGeom>
              <a:avLst/>
              <a:gdLst/>
              <a:ahLst/>
              <a:cxnLst/>
              <a:rect l="l" t="t" r="r" b="b"/>
              <a:pathLst>
                <a:path w="523875" h="784860">
                  <a:moveTo>
                    <a:pt x="0" y="0"/>
                  </a:moveTo>
                  <a:lnTo>
                    <a:pt x="47680" y="2141"/>
                  </a:lnTo>
                  <a:lnTo>
                    <a:pt x="94161" y="8441"/>
                  </a:lnTo>
                  <a:lnTo>
                    <a:pt x="139259" y="18714"/>
                  </a:lnTo>
                  <a:lnTo>
                    <a:pt x="182788" y="32777"/>
                  </a:lnTo>
                  <a:lnTo>
                    <a:pt x="224563" y="50443"/>
                  </a:lnTo>
                  <a:lnTo>
                    <a:pt x="264399" y="71529"/>
                  </a:lnTo>
                  <a:lnTo>
                    <a:pt x="302112" y="95848"/>
                  </a:lnTo>
                  <a:lnTo>
                    <a:pt x="337516" y="123216"/>
                  </a:lnTo>
                  <a:lnTo>
                    <a:pt x="370427" y="153447"/>
                  </a:lnTo>
                  <a:lnTo>
                    <a:pt x="400658" y="186358"/>
                  </a:lnTo>
                  <a:lnTo>
                    <a:pt x="428026" y="221762"/>
                  </a:lnTo>
                  <a:lnTo>
                    <a:pt x="452345" y="259475"/>
                  </a:lnTo>
                  <a:lnTo>
                    <a:pt x="473431" y="299311"/>
                  </a:lnTo>
                  <a:lnTo>
                    <a:pt x="491097" y="341086"/>
                  </a:lnTo>
                  <a:lnTo>
                    <a:pt x="505160" y="384615"/>
                  </a:lnTo>
                  <a:lnTo>
                    <a:pt x="515433" y="429713"/>
                  </a:lnTo>
                  <a:lnTo>
                    <a:pt x="521733" y="476194"/>
                  </a:lnTo>
                  <a:lnTo>
                    <a:pt x="523875" y="523875"/>
                  </a:lnTo>
                  <a:lnTo>
                    <a:pt x="521012" y="578559"/>
                  </a:lnTo>
                  <a:lnTo>
                    <a:pt x="512499" y="632438"/>
                  </a:lnTo>
                  <a:lnTo>
                    <a:pt x="498445" y="685074"/>
                  </a:lnTo>
                  <a:lnTo>
                    <a:pt x="478959" y="736027"/>
                  </a:lnTo>
                  <a:lnTo>
                    <a:pt x="454152" y="784860"/>
                  </a:lnTo>
                </a:path>
              </a:pathLst>
            </a:custGeom>
            <a:ln w="228600">
              <a:solidFill>
                <a:srgbClr val="00BE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495300" y="6466233"/>
            <a:ext cx="1172210" cy="163830"/>
            <a:chOff x="495300" y="6466233"/>
            <a:chExt cx="1172210" cy="163830"/>
          </a:xfrm>
        </p:grpSpPr>
        <p:pic>
          <p:nvPicPr>
            <p:cNvPr id="114" name="object 1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242" y="6508900"/>
              <a:ext cx="121326" cy="1185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3967" y="6466233"/>
              <a:ext cx="109889" cy="16320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6148" y="6466233"/>
              <a:ext cx="97148" cy="1614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6019" y="6520280"/>
              <a:ext cx="104253" cy="10915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1371" y="6520280"/>
              <a:ext cx="109879" cy="10915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384911" y="6466235"/>
              <a:ext cx="13335" cy="161925"/>
            </a:xfrm>
            <a:custGeom>
              <a:avLst/>
              <a:gdLst/>
              <a:ahLst/>
              <a:cxnLst/>
              <a:rect l="l" t="t" r="r" b="b"/>
              <a:pathLst>
                <a:path w="13334" h="161925">
                  <a:moveTo>
                    <a:pt x="13095" y="0"/>
                  </a:moveTo>
                  <a:lnTo>
                    <a:pt x="0" y="0"/>
                  </a:lnTo>
                  <a:lnTo>
                    <a:pt x="0" y="161428"/>
                  </a:lnTo>
                  <a:lnTo>
                    <a:pt x="13095" y="161428"/>
                  </a:lnTo>
                  <a:lnTo>
                    <a:pt x="13095" y="0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2742" y="6487568"/>
              <a:ext cx="92249" cy="14187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538999" y="6466233"/>
              <a:ext cx="97155" cy="161925"/>
            </a:xfrm>
            <a:custGeom>
              <a:avLst/>
              <a:gdLst/>
              <a:ahLst/>
              <a:cxnLst/>
              <a:rect l="l" t="t" r="r" b="b"/>
              <a:pathLst>
                <a:path w="97155" h="161925">
                  <a:moveTo>
                    <a:pt x="13095" y="0"/>
                  </a:moveTo>
                  <a:lnTo>
                    <a:pt x="0" y="0"/>
                  </a:lnTo>
                  <a:lnTo>
                    <a:pt x="0" y="161428"/>
                  </a:lnTo>
                  <a:lnTo>
                    <a:pt x="13095" y="161428"/>
                  </a:lnTo>
                  <a:lnTo>
                    <a:pt x="13095" y="96003"/>
                  </a:lnTo>
                  <a:lnTo>
                    <a:pt x="14016" y="91381"/>
                  </a:lnTo>
                  <a:lnTo>
                    <a:pt x="35114" y="68803"/>
                  </a:lnTo>
                  <a:lnTo>
                    <a:pt x="39480" y="67025"/>
                  </a:lnTo>
                  <a:lnTo>
                    <a:pt x="44208" y="66134"/>
                  </a:lnTo>
                  <a:lnTo>
                    <a:pt x="54757" y="66134"/>
                  </a:lnTo>
                  <a:lnTo>
                    <a:pt x="83883" y="95293"/>
                  </a:lnTo>
                  <a:lnTo>
                    <a:pt x="83883" y="161428"/>
                  </a:lnTo>
                  <a:lnTo>
                    <a:pt x="96978" y="161428"/>
                  </a:lnTo>
                  <a:lnTo>
                    <a:pt x="96978" y="90135"/>
                  </a:lnTo>
                  <a:lnTo>
                    <a:pt x="95887" y="84270"/>
                  </a:lnTo>
                  <a:lnTo>
                    <a:pt x="91521" y="73603"/>
                  </a:lnTo>
                  <a:lnTo>
                    <a:pt x="88417" y="69158"/>
                  </a:lnTo>
                  <a:lnTo>
                    <a:pt x="84416" y="65602"/>
                  </a:lnTo>
                  <a:lnTo>
                    <a:pt x="80415" y="61868"/>
                  </a:lnTo>
                  <a:lnTo>
                    <a:pt x="75686" y="59024"/>
                  </a:lnTo>
                  <a:lnTo>
                    <a:pt x="64409" y="55112"/>
                  </a:lnTo>
                  <a:lnTo>
                    <a:pt x="58225" y="54046"/>
                  </a:lnTo>
                  <a:lnTo>
                    <a:pt x="47846" y="54046"/>
                  </a:lnTo>
                  <a:lnTo>
                    <a:pt x="44208" y="54402"/>
                  </a:lnTo>
                  <a:lnTo>
                    <a:pt x="40571" y="55290"/>
                  </a:lnTo>
                  <a:lnTo>
                    <a:pt x="36763" y="56002"/>
                  </a:lnTo>
                  <a:lnTo>
                    <a:pt x="33296" y="57245"/>
                  </a:lnTo>
                  <a:lnTo>
                    <a:pt x="30022" y="58846"/>
                  </a:lnTo>
                  <a:lnTo>
                    <a:pt x="26554" y="60447"/>
                  </a:lnTo>
                  <a:lnTo>
                    <a:pt x="23474" y="62580"/>
                  </a:lnTo>
                  <a:lnTo>
                    <a:pt x="17654" y="67558"/>
                  </a:lnTo>
                  <a:lnTo>
                    <a:pt x="15277" y="70579"/>
                  </a:lnTo>
                  <a:lnTo>
                    <a:pt x="13095" y="74136"/>
                  </a:lnTo>
                  <a:lnTo>
                    <a:pt x="13095" y="0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300" y="6519390"/>
              <a:ext cx="185017" cy="10845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41240" y="6516901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14744" y="0"/>
                  </a:moveTo>
                  <a:lnTo>
                    <a:pt x="11276" y="0"/>
                  </a:lnTo>
                  <a:lnTo>
                    <a:pt x="9457" y="355"/>
                  </a:lnTo>
                  <a:lnTo>
                    <a:pt x="8002" y="1067"/>
                  </a:lnTo>
                  <a:lnTo>
                    <a:pt x="6377" y="1600"/>
                  </a:lnTo>
                  <a:lnTo>
                    <a:pt x="4922" y="2488"/>
                  </a:lnTo>
                  <a:lnTo>
                    <a:pt x="3831" y="3734"/>
                  </a:lnTo>
                  <a:lnTo>
                    <a:pt x="2546" y="4799"/>
                  </a:lnTo>
                  <a:lnTo>
                    <a:pt x="1761" y="6045"/>
                  </a:lnTo>
                  <a:lnTo>
                    <a:pt x="1649" y="6222"/>
                  </a:lnTo>
                  <a:lnTo>
                    <a:pt x="1091" y="7645"/>
                  </a:lnTo>
                  <a:lnTo>
                    <a:pt x="444" y="9066"/>
                  </a:lnTo>
                  <a:lnTo>
                    <a:pt x="363" y="9244"/>
                  </a:lnTo>
                  <a:lnTo>
                    <a:pt x="40" y="10667"/>
                  </a:lnTo>
                  <a:lnTo>
                    <a:pt x="0" y="14223"/>
                  </a:lnTo>
                  <a:lnTo>
                    <a:pt x="282" y="15467"/>
                  </a:lnTo>
                  <a:lnTo>
                    <a:pt x="363" y="15824"/>
                  </a:lnTo>
                  <a:lnTo>
                    <a:pt x="1091" y="17422"/>
                  </a:lnTo>
                  <a:lnTo>
                    <a:pt x="1579" y="18668"/>
                  </a:lnTo>
                  <a:lnTo>
                    <a:pt x="1649" y="18845"/>
                  </a:lnTo>
                  <a:lnTo>
                    <a:pt x="2546" y="20269"/>
                  </a:lnTo>
                  <a:lnTo>
                    <a:pt x="3831" y="21334"/>
                  </a:lnTo>
                  <a:lnTo>
                    <a:pt x="4922" y="22402"/>
                  </a:lnTo>
                  <a:lnTo>
                    <a:pt x="6377" y="23290"/>
                  </a:lnTo>
                  <a:lnTo>
                    <a:pt x="8002" y="24000"/>
                  </a:lnTo>
                  <a:lnTo>
                    <a:pt x="9457" y="24713"/>
                  </a:lnTo>
                  <a:lnTo>
                    <a:pt x="11276" y="24891"/>
                  </a:lnTo>
                  <a:lnTo>
                    <a:pt x="14744" y="24891"/>
                  </a:lnTo>
                  <a:lnTo>
                    <a:pt x="16369" y="24713"/>
                  </a:lnTo>
                  <a:lnTo>
                    <a:pt x="19234" y="23468"/>
                  </a:lnTo>
                  <a:lnTo>
                    <a:pt x="11470" y="23468"/>
                  </a:lnTo>
                  <a:lnTo>
                    <a:pt x="10015" y="23112"/>
                  </a:lnTo>
                  <a:lnTo>
                    <a:pt x="1843" y="14223"/>
                  </a:lnTo>
                  <a:lnTo>
                    <a:pt x="1867" y="10667"/>
                  </a:lnTo>
                  <a:lnTo>
                    <a:pt x="2012" y="9601"/>
                  </a:lnTo>
                  <a:lnTo>
                    <a:pt x="2479" y="8356"/>
                  </a:lnTo>
                  <a:lnTo>
                    <a:pt x="2546" y="8178"/>
                  </a:lnTo>
                  <a:lnTo>
                    <a:pt x="4001" y="5690"/>
                  </a:lnTo>
                  <a:lnTo>
                    <a:pt x="5092" y="4799"/>
                  </a:lnTo>
                  <a:lnTo>
                    <a:pt x="6014" y="3734"/>
                  </a:lnTo>
                  <a:lnTo>
                    <a:pt x="7275" y="3023"/>
                  </a:lnTo>
                  <a:lnTo>
                    <a:pt x="8560" y="2488"/>
                  </a:lnTo>
                  <a:lnTo>
                    <a:pt x="10015" y="1778"/>
                  </a:lnTo>
                  <a:lnTo>
                    <a:pt x="11470" y="1600"/>
                  </a:lnTo>
                  <a:lnTo>
                    <a:pt x="19643" y="1600"/>
                  </a:lnTo>
                  <a:lnTo>
                    <a:pt x="18018" y="1067"/>
                  </a:lnTo>
                  <a:lnTo>
                    <a:pt x="16369" y="355"/>
                  </a:lnTo>
                  <a:lnTo>
                    <a:pt x="14744" y="0"/>
                  </a:lnTo>
                  <a:close/>
                </a:path>
                <a:path w="26035" h="25400">
                  <a:moveTo>
                    <a:pt x="19643" y="1600"/>
                  </a:moveTo>
                  <a:lnTo>
                    <a:pt x="14550" y="1600"/>
                  </a:lnTo>
                  <a:lnTo>
                    <a:pt x="16005" y="1778"/>
                  </a:lnTo>
                  <a:lnTo>
                    <a:pt x="17290" y="2488"/>
                  </a:lnTo>
                  <a:lnTo>
                    <a:pt x="23986" y="14223"/>
                  </a:lnTo>
                  <a:lnTo>
                    <a:pt x="23838" y="15467"/>
                  </a:lnTo>
                  <a:lnTo>
                    <a:pt x="17290" y="22580"/>
                  </a:lnTo>
                  <a:lnTo>
                    <a:pt x="16005" y="23112"/>
                  </a:lnTo>
                  <a:lnTo>
                    <a:pt x="14550" y="23468"/>
                  </a:lnTo>
                  <a:lnTo>
                    <a:pt x="19234" y="23468"/>
                  </a:lnTo>
                  <a:lnTo>
                    <a:pt x="19643" y="23290"/>
                  </a:lnTo>
                  <a:lnTo>
                    <a:pt x="20928" y="22402"/>
                  </a:lnTo>
                  <a:lnTo>
                    <a:pt x="22019" y="21334"/>
                  </a:lnTo>
                  <a:lnTo>
                    <a:pt x="23280" y="20269"/>
                  </a:lnTo>
                  <a:lnTo>
                    <a:pt x="24202" y="18845"/>
                  </a:lnTo>
                  <a:lnTo>
                    <a:pt x="24929" y="17422"/>
                  </a:lnTo>
                  <a:lnTo>
                    <a:pt x="25463" y="15824"/>
                  </a:lnTo>
                  <a:lnTo>
                    <a:pt x="25826" y="14223"/>
                  </a:lnTo>
                  <a:lnTo>
                    <a:pt x="25786" y="10667"/>
                  </a:lnTo>
                  <a:lnTo>
                    <a:pt x="25544" y="9601"/>
                  </a:lnTo>
                  <a:lnTo>
                    <a:pt x="25463" y="9244"/>
                  </a:lnTo>
                  <a:lnTo>
                    <a:pt x="22019" y="3734"/>
                  </a:lnTo>
                  <a:lnTo>
                    <a:pt x="20928" y="2488"/>
                  </a:lnTo>
                  <a:lnTo>
                    <a:pt x="19643" y="1600"/>
                  </a:lnTo>
                  <a:close/>
                </a:path>
                <a:path w="26035" h="25400">
                  <a:moveTo>
                    <a:pt x="15277" y="6045"/>
                  </a:moveTo>
                  <a:lnTo>
                    <a:pt x="8560" y="6045"/>
                  </a:lnTo>
                  <a:lnTo>
                    <a:pt x="8560" y="18668"/>
                  </a:lnTo>
                  <a:lnTo>
                    <a:pt x="10015" y="18668"/>
                  </a:lnTo>
                  <a:lnTo>
                    <a:pt x="10015" y="13511"/>
                  </a:lnTo>
                  <a:lnTo>
                    <a:pt x="14016" y="13511"/>
                  </a:lnTo>
                  <a:lnTo>
                    <a:pt x="15471" y="13333"/>
                  </a:lnTo>
                  <a:lnTo>
                    <a:pt x="16563" y="12978"/>
                  </a:lnTo>
                  <a:lnTo>
                    <a:pt x="17515" y="12268"/>
                  </a:lnTo>
                  <a:lnTo>
                    <a:pt x="10015" y="12268"/>
                  </a:lnTo>
                  <a:lnTo>
                    <a:pt x="10015" y="7290"/>
                  </a:lnTo>
                  <a:lnTo>
                    <a:pt x="17592" y="7290"/>
                  </a:lnTo>
                  <a:lnTo>
                    <a:pt x="17290" y="7110"/>
                  </a:lnTo>
                  <a:lnTo>
                    <a:pt x="16369" y="6400"/>
                  </a:lnTo>
                  <a:lnTo>
                    <a:pt x="15277" y="6045"/>
                  </a:lnTo>
                  <a:close/>
                </a:path>
                <a:path w="26035" h="25400">
                  <a:moveTo>
                    <a:pt x="14016" y="13511"/>
                  </a:moveTo>
                  <a:lnTo>
                    <a:pt x="12367" y="13511"/>
                  </a:lnTo>
                  <a:lnTo>
                    <a:pt x="16732" y="18668"/>
                  </a:lnTo>
                  <a:lnTo>
                    <a:pt x="18551" y="18668"/>
                  </a:lnTo>
                  <a:lnTo>
                    <a:pt x="14016" y="13511"/>
                  </a:lnTo>
                  <a:close/>
                </a:path>
                <a:path w="26035" h="25400">
                  <a:moveTo>
                    <a:pt x="17592" y="7290"/>
                  </a:moveTo>
                  <a:lnTo>
                    <a:pt x="14744" y="7290"/>
                  </a:lnTo>
                  <a:lnTo>
                    <a:pt x="15641" y="7645"/>
                  </a:lnTo>
                  <a:lnTo>
                    <a:pt x="16732" y="8356"/>
                  </a:lnTo>
                  <a:lnTo>
                    <a:pt x="16732" y="11200"/>
                  </a:lnTo>
                  <a:lnTo>
                    <a:pt x="16199" y="11735"/>
                  </a:lnTo>
                  <a:lnTo>
                    <a:pt x="15641" y="12090"/>
                  </a:lnTo>
                  <a:lnTo>
                    <a:pt x="14744" y="12268"/>
                  </a:lnTo>
                  <a:lnTo>
                    <a:pt x="17515" y="12268"/>
                  </a:lnTo>
                  <a:lnTo>
                    <a:pt x="18187" y="11735"/>
                  </a:lnTo>
                  <a:lnTo>
                    <a:pt x="18406" y="11200"/>
                  </a:lnTo>
                  <a:lnTo>
                    <a:pt x="18369" y="8178"/>
                  </a:lnTo>
                  <a:lnTo>
                    <a:pt x="18187" y="7645"/>
                  </a:lnTo>
                  <a:lnTo>
                    <a:pt x="17592" y="7290"/>
                  </a:lnTo>
                  <a:close/>
                </a:path>
              </a:pathLst>
            </a:custGeom>
            <a:solidFill>
              <a:srgbClr val="243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2322829" y="4855538"/>
            <a:ext cx="3695065" cy="584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800" b="1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cancer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76877"/>
                </a:solidFill>
                <a:latin typeface="Arial"/>
                <a:cs typeface="Arial"/>
              </a:rPr>
              <a:t>risk</a:t>
            </a:r>
            <a:r>
              <a:rPr sz="1800" b="1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76877"/>
                </a:solidFill>
                <a:latin typeface="Arial"/>
                <a:cs typeface="Arial"/>
              </a:rPr>
              <a:t>stratification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~300,000</a:t>
            </a:r>
            <a:r>
              <a:rPr sz="1200" spc="-8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cancers</a:t>
            </a:r>
            <a:r>
              <a:rPr sz="1200" spc="-3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diagnosed</a:t>
            </a:r>
            <a:r>
              <a:rPr sz="1200" spc="-2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annually</a:t>
            </a:r>
            <a:r>
              <a:rPr sz="1200" spc="-3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37" baseline="27777" dirty="0">
                <a:solidFill>
                  <a:srgbClr val="576877"/>
                </a:solidFill>
                <a:latin typeface="Arial"/>
                <a:cs typeface="Arial"/>
              </a:rPr>
              <a:t>(8)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322829" y="5610859"/>
            <a:ext cx="3665854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~69% of</a:t>
            </a:r>
            <a:r>
              <a:rPr sz="1200" spc="-1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new</a:t>
            </a:r>
            <a:r>
              <a:rPr sz="1200" spc="-2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prostate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cancer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diagnosis</a:t>
            </a:r>
            <a:r>
              <a:rPr sz="1200" spc="-5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are</a:t>
            </a:r>
            <a:r>
              <a:rPr sz="1200" spc="-5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localized;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Active</a:t>
            </a:r>
            <a:r>
              <a:rPr sz="1200" spc="-45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Surveillance</a:t>
            </a:r>
            <a:r>
              <a:rPr sz="1200" spc="-4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or</a:t>
            </a:r>
            <a:r>
              <a:rPr sz="1200" spc="10" dirty="0">
                <a:solidFill>
                  <a:srgbClr val="57687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6877"/>
                </a:solidFill>
                <a:latin typeface="Arial"/>
                <a:cs typeface="Arial"/>
              </a:rPr>
              <a:t>treatment </a:t>
            </a:r>
            <a:r>
              <a:rPr sz="1200" spc="-10" dirty="0">
                <a:solidFill>
                  <a:srgbClr val="576877"/>
                </a:solidFill>
                <a:latin typeface="Arial"/>
                <a:cs typeface="Arial"/>
              </a:rPr>
              <a:t>decision</a:t>
            </a:r>
            <a:r>
              <a:rPr sz="1200" spc="-15" baseline="24305" dirty="0">
                <a:solidFill>
                  <a:srgbClr val="576877"/>
                </a:solidFill>
                <a:latin typeface="Arial"/>
                <a:cs typeface="Arial"/>
              </a:rPr>
              <a:t>(8)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08050" y="5327586"/>
            <a:ext cx="4362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5" dirty="0">
                <a:solidFill>
                  <a:srgbClr val="576877"/>
                </a:solidFill>
                <a:latin typeface="Arial"/>
                <a:cs typeface="Arial"/>
              </a:rPr>
              <a:t>69%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457200" y="4819650"/>
            <a:ext cx="1295400" cy="1276350"/>
            <a:chOff x="457200" y="4819650"/>
            <a:chExt cx="1295400" cy="1276350"/>
          </a:xfrm>
        </p:grpSpPr>
        <p:sp>
          <p:nvSpPr>
            <p:cNvPr id="128" name="object 128"/>
            <p:cNvSpPr/>
            <p:nvPr/>
          </p:nvSpPr>
          <p:spPr>
            <a:xfrm>
              <a:off x="571500" y="4933950"/>
              <a:ext cx="1057275" cy="1047750"/>
            </a:xfrm>
            <a:custGeom>
              <a:avLst/>
              <a:gdLst/>
              <a:ahLst/>
              <a:cxnLst/>
              <a:rect l="l" t="t" r="r" b="b"/>
              <a:pathLst>
                <a:path w="1057275" h="1047750">
                  <a:moveTo>
                    <a:pt x="0" y="523875"/>
                  </a:moveTo>
                  <a:lnTo>
                    <a:pt x="2160" y="476194"/>
                  </a:lnTo>
                  <a:lnTo>
                    <a:pt x="8516" y="429713"/>
                  </a:lnTo>
                  <a:lnTo>
                    <a:pt x="18883" y="384615"/>
                  </a:lnTo>
                  <a:lnTo>
                    <a:pt x="33072" y="341086"/>
                  </a:lnTo>
                  <a:lnTo>
                    <a:pt x="50898" y="299311"/>
                  </a:lnTo>
                  <a:lnTo>
                    <a:pt x="72174" y="259475"/>
                  </a:lnTo>
                  <a:lnTo>
                    <a:pt x="96712" y="221762"/>
                  </a:lnTo>
                  <a:lnTo>
                    <a:pt x="124328" y="186358"/>
                  </a:lnTo>
                  <a:lnTo>
                    <a:pt x="154833" y="153447"/>
                  </a:lnTo>
                  <a:lnTo>
                    <a:pt x="188042" y="123216"/>
                  </a:lnTo>
                  <a:lnTo>
                    <a:pt x="223767" y="95848"/>
                  </a:lnTo>
                  <a:lnTo>
                    <a:pt x="261823" y="71529"/>
                  </a:lnTo>
                  <a:lnTo>
                    <a:pt x="302022" y="50443"/>
                  </a:lnTo>
                  <a:lnTo>
                    <a:pt x="344177" y="32777"/>
                  </a:lnTo>
                  <a:lnTo>
                    <a:pt x="388104" y="18714"/>
                  </a:lnTo>
                  <a:lnTo>
                    <a:pt x="433613" y="8441"/>
                  </a:lnTo>
                  <a:lnTo>
                    <a:pt x="480520" y="2141"/>
                  </a:lnTo>
                  <a:lnTo>
                    <a:pt x="528637" y="0"/>
                  </a:lnTo>
                  <a:lnTo>
                    <a:pt x="576747" y="2141"/>
                  </a:lnTo>
                  <a:lnTo>
                    <a:pt x="623647" y="8441"/>
                  </a:lnTo>
                  <a:lnTo>
                    <a:pt x="669153" y="18714"/>
                  </a:lnTo>
                  <a:lnTo>
                    <a:pt x="713076" y="32777"/>
                  </a:lnTo>
                  <a:lnTo>
                    <a:pt x="755230" y="50443"/>
                  </a:lnTo>
                  <a:lnTo>
                    <a:pt x="795429" y="71529"/>
                  </a:lnTo>
                  <a:lnTo>
                    <a:pt x="833485" y="95848"/>
                  </a:lnTo>
                  <a:lnTo>
                    <a:pt x="869211" y="123216"/>
                  </a:lnTo>
                  <a:lnTo>
                    <a:pt x="902422" y="153447"/>
                  </a:lnTo>
                  <a:lnTo>
                    <a:pt x="932929" y="186358"/>
                  </a:lnTo>
                  <a:lnTo>
                    <a:pt x="960548" y="221762"/>
                  </a:lnTo>
                  <a:lnTo>
                    <a:pt x="985089" y="259475"/>
                  </a:lnTo>
                  <a:lnTo>
                    <a:pt x="1006368" y="299311"/>
                  </a:lnTo>
                  <a:lnTo>
                    <a:pt x="1024196" y="341086"/>
                  </a:lnTo>
                  <a:lnTo>
                    <a:pt x="1038388" y="384615"/>
                  </a:lnTo>
                  <a:lnTo>
                    <a:pt x="1048756" y="429713"/>
                  </a:lnTo>
                  <a:lnTo>
                    <a:pt x="1055114" y="476194"/>
                  </a:lnTo>
                  <a:lnTo>
                    <a:pt x="1057275" y="523875"/>
                  </a:lnTo>
                  <a:lnTo>
                    <a:pt x="1055114" y="571558"/>
                  </a:lnTo>
                  <a:lnTo>
                    <a:pt x="1048756" y="618043"/>
                  </a:lnTo>
                  <a:lnTo>
                    <a:pt x="1038388" y="663142"/>
                  </a:lnTo>
                  <a:lnTo>
                    <a:pt x="1024196" y="706673"/>
                  </a:lnTo>
                  <a:lnTo>
                    <a:pt x="1006368" y="748449"/>
                  </a:lnTo>
                  <a:lnTo>
                    <a:pt x="985089" y="788286"/>
                  </a:lnTo>
                  <a:lnTo>
                    <a:pt x="960548" y="825998"/>
                  </a:lnTo>
                  <a:lnTo>
                    <a:pt x="932929" y="861402"/>
                  </a:lnTo>
                  <a:lnTo>
                    <a:pt x="902422" y="894311"/>
                  </a:lnTo>
                  <a:lnTo>
                    <a:pt x="869211" y="924542"/>
                  </a:lnTo>
                  <a:lnTo>
                    <a:pt x="833485" y="951908"/>
                  </a:lnTo>
                  <a:lnTo>
                    <a:pt x="795429" y="976226"/>
                  </a:lnTo>
                  <a:lnTo>
                    <a:pt x="755230" y="997310"/>
                  </a:lnTo>
                  <a:lnTo>
                    <a:pt x="713076" y="1014975"/>
                  </a:lnTo>
                  <a:lnTo>
                    <a:pt x="669153" y="1029036"/>
                  </a:lnTo>
                  <a:lnTo>
                    <a:pt x="623647" y="1039309"/>
                  </a:lnTo>
                  <a:lnTo>
                    <a:pt x="576747" y="1045609"/>
                  </a:lnTo>
                  <a:lnTo>
                    <a:pt x="528637" y="1047750"/>
                  </a:lnTo>
                  <a:lnTo>
                    <a:pt x="480520" y="1045609"/>
                  </a:lnTo>
                  <a:lnTo>
                    <a:pt x="433613" y="1039309"/>
                  </a:lnTo>
                  <a:lnTo>
                    <a:pt x="388104" y="1029036"/>
                  </a:lnTo>
                  <a:lnTo>
                    <a:pt x="344177" y="1014975"/>
                  </a:lnTo>
                  <a:lnTo>
                    <a:pt x="302022" y="997310"/>
                  </a:lnTo>
                  <a:lnTo>
                    <a:pt x="261823" y="976226"/>
                  </a:lnTo>
                  <a:lnTo>
                    <a:pt x="223767" y="951908"/>
                  </a:lnTo>
                  <a:lnTo>
                    <a:pt x="188042" y="924542"/>
                  </a:lnTo>
                  <a:lnTo>
                    <a:pt x="154833" y="894311"/>
                  </a:lnTo>
                  <a:lnTo>
                    <a:pt x="124328" y="861402"/>
                  </a:lnTo>
                  <a:lnTo>
                    <a:pt x="96712" y="825998"/>
                  </a:lnTo>
                  <a:lnTo>
                    <a:pt x="72174" y="788286"/>
                  </a:lnTo>
                  <a:lnTo>
                    <a:pt x="50898" y="748449"/>
                  </a:lnTo>
                  <a:lnTo>
                    <a:pt x="33072" y="706673"/>
                  </a:lnTo>
                  <a:lnTo>
                    <a:pt x="18883" y="663142"/>
                  </a:lnTo>
                  <a:lnTo>
                    <a:pt x="8516" y="618043"/>
                  </a:lnTo>
                  <a:lnTo>
                    <a:pt x="2160" y="571558"/>
                  </a:lnTo>
                  <a:lnTo>
                    <a:pt x="0" y="523875"/>
                  </a:lnTo>
                  <a:close/>
                </a:path>
              </a:pathLst>
            </a:custGeom>
            <a:ln w="228600">
              <a:solidFill>
                <a:srgbClr val="EFF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405" y="4933950"/>
              <a:ext cx="1057275" cy="1047750"/>
            </a:xfrm>
            <a:custGeom>
              <a:avLst/>
              <a:gdLst/>
              <a:ahLst/>
              <a:cxnLst/>
              <a:rect l="l" t="t" r="r" b="b"/>
              <a:pathLst>
                <a:path w="1057275" h="1047750">
                  <a:moveTo>
                    <a:pt x="528256" y="0"/>
                  </a:moveTo>
                  <a:lnTo>
                    <a:pt x="576366" y="2141"/>
                  </a:lnTo>
                  <a:lnTo>
                    <a:pt x="623266" y="8441"/>
                  </a:lnTo>
                  <a:lnTo>
                    <a:pt x="668772" y="18714"/>
                  </a:lnTo>
                  <a:lnTo>
                    <a:pt x="712695" y="32777"/>
                  </a:lnTo>
                  <a:lnTo>
                    <a:pt x="754849" y="50443"/>
                  </a:lnTo>
                  <a:lnTo>
                    <a:pt x="795048" y="71529"/>
                  </a:lnTo>
                  <a:lnTo>
                    <a:pt x="833104" y="95848"/>
                  </a:lnTo>
                  <a:lnTo>
                    <a:pt x="868830" y="123216"/>
                  </a:lnTo>
                  <a:lnTo>
                    <a:pt x="902041" y="153447"/>
                  </a:lnTo>
                  <a:lnTo>
                    <a:pt x="932548" y="186358"/>
                  </a:lnTo>
                  <a:lnTo>
                    <a:pt x="960167" y="221762"/>
                  </a:lnTo>
                  <a:lnTo>
                    <a:pt x="984708" y="259475"/>
                  </a:lnTo>
                  <a:lnTo>
                    <a:pt x="1005987" y="299311"/>
                  </a:lnTo>
                  <a:lnTo>
                    <a:pt x="1023815" y="341086"/>
                  </a:lnTo>
                  <a:lnTo>
                    <a:pt x="1038007" y="384615"/>
                  </a:lnTo>
                  <a:lnTo>
                    <a:pt x="1048375" y="429713"/>
                  </a:lnTo>
                  <a:lnTo>
                    <a:pt x="1054733" y="476194"/>
                  </a:lnTo>
                  <a:lnTo>
                    <a:pt x="1056894" y="523875"/>
                  </a:lnTo>
                  <a:lnTo>
                    <a:pt x="1054733" y="571558"/>
                  </a:lnTo>
                  <a:lnTo>
                    <a:pt x="1048375" y="618043"/>
                  </a:lnTo>
                  <a:lnTo>
                    <a:pt x="1038007" y="663142"/>
                  </a:lnTo>
                  <a:lnTo>
                    <a:pt x="1023815" y="706673"/>
                  </a:lnTo>
                  <a:lnTo>
                    <a:pt x="1005987" y="748449"/>
                  </a:lnTo>
                  <a:lnTo>
                    <a:pt x="984708" y="788286"/>
                  </a:lnTo>
                  <a:lnTo>
                    <a:pt x="960167" y="825998"/>
                  </a:lnTo>
                  <a:lnTo>
                    <a:pt x="932548" y="861402"/>
                  </a:lnTo>
                  <a:lnTo>
                    <a:pt x="902041" y="894311"/>
                  </a:lnTo>
                  <a:lnTo>
                    <a:pt x="868830" y="924542"/>
                  </a:lnTo>
                  <a:lnTo>
                    <a:pt x="833104" y="951908"/>
                  </a:lnTo>
                  <a:lnTo>
                    <a:pt x="795048" y="976226"/>
                  </a:lnTo>
                  <a:lnTo>
                    <a:pt x="754849" y="997310"/>
                  </a:lnTo>
                  <a:lnTo>
                    <a:pt x="712695" y="1014975"/>
                  </a:lnTo>
                  <a:lnTo>
                    <a:pt x="668772" y="1029036"/>
                  </a:lnTo>
                  <a:lnTo>
                    <a:pt x="623266" y="1039309"/>
                  </a:lnTo>
                  <a:lnTo>
                    <a:pt x="576366" y="1045609"/>
                  </a:lnTo>
                  <a:lnTo>
                    <a:pt x="528256" y="1047750"/>
                  </a:lnTo>
                  <a:lnTo>
                    <a:pt x="478683" y="1045473"/>
                  </a:lnTo>
                  <a:lnTo>
                    <a:pt x="430375" y="1038777"/>
                  </a:lnTo>
                  <a:lnTo>
                    <a:pt x="383540" y="1027861"/>
                  </a:lnTo>
                  <a:lnTo>
                    <a:pt x="338389" y="1012925"/>
                  </a:lnTo>
                  <a:lnTo>
                    <a:pt x="295131" y="994169"/>
                  </a:lnTo>
                  <a:lnTo>
                    <a:pt x="253976" y="971793"/>
                  </a:lnTo>
                  <a:lnTo>
                    <a:pt x="215133" y="945998"/>
                  </a:lnTo>
                  <a:lnTo>
                    <a:pt x="178812" y="916982"/>
                  </a:lnTo>
                  <a:lnTo>
                    <a:pt x="145222" y="884947"/>
                  </a:lnTo>
                  <a:lnTo>
                    <a:pt x="114574" y="850091"/>
                  </a:lnTo>
                  <a:lnTo>
                    <a:pt x="87077" y="812616"/>
                  </a:lnTo>
                  <a:lnTo>
                    <a:pt x="62940" y="772720"/>
                  </a:lnTo>
                  <a:lnTo>
                    <a:pt x="42374" y="730605"/>
                  </a:lnTo>
                  <a:lnTo>
                    <a:pt x="25586" y="686469"/>
                  </a:lnTo>
                  <a:lnTo>
                    <a:pt x="12789" y="640513"/>
                  </a:lnTo>
                  <a:lnTo>
                    <a:pt x="4190" y="592937"/>
                  </a:lnTo>
                  <a:lnTo>
                    <a:pt x="0" y="543941"/>
                  </a:lnTo>
                </a:path>
              </a:pathLst>
            </a:custGeom>
            <a:ln w="228600">
              <a:solidFill>
                <a:srgbClr val="B8E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9681844" y="6522484"/>
            <a:ext cx="20205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2024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spc="1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All</a:t>
            </a:r>
            <a:r>
              <a:rPr sz="800" spc="-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2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95A4B1"/>
                </a:solidFill>
                <a:latin typeface="Arial"/>
                <a:cs typeface="Arial"/>
              </a:rPr>
              <a:t>r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e</a:t>
            </a:r>
            <a:r>
              <a:rPr sz="800" spc="-13294" dirty="0">
                <a:solidFill>
                  <a:srgbClr val="95A4B1"/>
                </a:solidFill>
                <a:latin typeface="Arial"/>
                <a:cs typeface="Arial"/>
              </a:rPr>
              <a:t>d</a:t>
            </a:r>
            <a:r>
              <a:rPr sz="800" spc="5" dirty="0">
                <a:solidFill>
                  <a:srgbClr val="95A4B1"/>
                </a:solidFill>
                <a:latin typeface="Arial"/>
                <a:cs typeface="Arial"/>
              </a:rPr>
              <a:t>© </a:t>
            </a:r>
            <a:r>
              <a:rPr sz="800" spc="-20" dirty="0">
                <a:solidFill>
                  <a:srgbClr val="95A4B1"/>
                </a:solidFill>
                <a:latin typeface="Arial"/>
                <a:cs typeface="Arial"/>
              </a:rPr>
              <a:t>2024 </a:t>
            </a:r>
            <a:r>
              <a:rPr sz="800" spc="-39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All</a:t>
            </a:r>
            <a:r>
              <a:rPr sz="800" spc="-6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19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||</a:t>
            </a:r>
            <a:r>
              <a:rPr sz="800" spc="204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95A4B1"/>
                </a:solidFill>
                <a:latin typeface="Arial"/>
                <a:cs typeface="Arial"/>
              </a:rPr>
              <a:t>88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426455" y="6473535"/>
            <a:ext cx="135445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z="1400" b="1" spc="-10" dirty="0">
                <a:solidFill>
                  <a:srgbClr val="576877"/>
                </a:solidFill>
                <a:latin typeface="Helvetica"/>
                <a:cs typeface="Helvetica"/>
              </a:rPr>
              <a:t>CONFIDENTIAL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32" name="object 1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2024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mdxhealth.</a:t>
            </a:r>
            <a:r>
              <a:rPr dirty="0">
                <a:solidFill>
                  <a:srgbClr val="FFFFFF"/>
                </a:solidFill>
              </a:rPr>
              <a:t> 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rights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23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245" dirty="0">
                <a:solidFill>
                  <a:srgbClr val="FFFFFF"/>
                </a:solidFill>
              </a:rPr>
              <a:t> 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8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844" y="6522484"/>
            <a:ext cx="202057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©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2024</a:t>
            </a:r>
            <a:r>
              <a:rPr sz="800" spc="-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95A4B1"/>
                </a:solidFill>
                <a:latin typeface="Arial"/>
                <a:cs typeface="Arial"/>
              </a:rPr>
              <a:t>mdxhealth.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 All</a:t>
            </a:r>
            <a:r>
              <a:rPr sz="800" spc="-30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rights</a:t>
            </a:r>
            <a:r>
              <a:rPr sz="800" spc="-35" dirty="0">
                <a:solidFill>
                  <a:srgbClr val="95A4B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reserved</a:t>
            </a:r>
            <a:r>
              <a:rPr sz="800" spc="23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95A4B1"/>
                </a:solidFill>
                <a:latin typeface="Arial"/>
                <a:cs typeface="Arial"/>
              </a:rPr>
              <a:t>|</a:t>
            </a:r>
            <a:r>
              <a:rPr sz="800" spc="245" dirty="0">
                <a:solidFill>
                  <a:srgbClr val="95A4B1"/>
                </a:solidFill>
                <a:latin typeface="Arial"/>
                <a:cs typeface="Arial"/>
              </a:rPr>
              <a:t>  </a:t>
            </a:r>
            <a:r>
              <a:rPr sz="800" spc="-50" dirty="0">
                <a:solidFill>
                  <a:srgbClr val="95A4B1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28729" y="38112"/>
            <a:ext cx="81280" cy="5080"/>
          </a:xfrm>
          <a:custGeom>
            <a:avLst/>
            <a:gdLst/>
            <a:ahLst/>
            <a:cxnLst/>
            <a:rect l="l" t="t" r="r" b="b"/>
            <a:pathLst>
              <a:path w="81279" h="5079">
                <a:moveTo>
                  <a:pt x="1244" y="4495"/>
                </a:moveTo>
                <a:lnTo>
                  <a:pt x="939" y="1257"/>
                </a:lnTo>
                <a:lnTo>
                  <a:pt x="622" y="0"/>
                </a:lnTo>
                <a:lnTo>
                  <a:pt x="0" y="0"/>
                </a:lnTo>
                <a:lnTo>
                  <a:pt x="1244" y="4495"/>
                </a:lnTo>
                <a:close/>
              </a:path>
              <a:path w="81279" h="5079">
                <a:moveTo>
                  <a:pt x="40957" y="4495"/>
                </a:moveTo>
                <a:lnTo>
                  <a:pt x="40652" y="1549"/>
                </a:lnTo>
                <a:lnTo>
                  <a:pt x="40132" y="0"/>
                </a:lnTo>
                <a:lnTo>
                  <a:pt x="28613" y="0"/>
                </a:lnTo>
                <a:lnTo>
                  <a:pt x="29476" y="1257"/>
                </a:lnTo>
                <a:lnTo>
                  <a:pt x="40957" y="4495"/>
                </a:lnTo>
                <a:close/>
              </a:path>
              <a:path w="81279" h="5079">
                <a:moveTo>
                  <a:pt x="80670" y="0"/>
                </a:moveTo>
                <a:lnTo>
                  <a:pt x="79844" y="0"/>
                </a:lnTo>
                <a:lnTo>
                  <a:pt x="80352" y="1549"/>
                </a:lnTo>
                <a:lnTo>
                  <a:pt x="80670" y="4495"/>
                </a:lnTo>
                <a:lnTo>
                  <a:pt x="80670" y="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49824" y="174954"/>
            <a:ext cx="173990" cy="76200"/>
          </a:xfrm>
          <a:custGeom>
            <a:avLst/>
            <a:gdLst/>
            <a:ahLst/>
            <a:cxnLst/>
            <a:rect l="l" t="t" r="r" b="b"/>
            <a:pathLst>
              <a:path w="173990" h="76200">
                <a:moveTo>
                  <a:pt x="19862" y="37820"/>
                </a:moveTo>
                <a:lnTo>
                  <a:pt x="19558" y="23926"/>
                </a:lnTo>
                <a:lnTo>
                  <a:pt x="17386" y="11823"/>
                </a:lnTo>
                <a:lnTo>
                  <a:pt x="11480" y="3251"/>
                </a:lnTo>
                <a:lnTo>
                  <a:pt x="0" y="0"/>
                </a:lnTo>
                <a:lnTo>
                  <a:pt x="3111" y="3251"/>
                </a:lnTo>
                <a:lnTo>
                  <a:pt x="9931" y="11823"/>
                </a:lnTo>
                <a:lnTo>
                  <a:pt x="16764" y="23926"/>
                </a:lnTo>
                <a:lnTo>
                  <a:pt x="19862" y="37820"/>
                </a:lnTo>
                <a:close/>
              </a:path>
              <a:path w="173990" h="76200">
                <a:moveTo>
                  <a:pt x="39712" y="37820"/>
                </a:moveTo>
                <a:lnTo>
                  <a:pt x="28244" y="34861"/>
                </a:lnTo>
                <a:lnTo>
                  <a:pt x="22339" y="28359"/>
                </a:lnTo>
                <a:lnTo>
                  <a:pt x="20167" y="21869"/>
                </a:lnTo>
                <a:lnTo>
                  <a:pt x="19862" y="18910"/>
                </a:lnTo>
                <a:lnTo>
                  <a:pt x="19862" y="37820"/>
                </a:lnTo>
                <a:lnTo>
                  <a:pt x="19862" y="56718"/>
                </a:lnTo>
                <a:lnTo>
                  <a:pt x="25666" y="56527"/>
                </a:lnTo>
                <a:lnTo>
                  <a:pt x="29794" y="63817"/>
                </a:lnTo>
                <a:lnTo>
                  <a:pt x="36614" y="72377"/>
                </a:lnTo>
                <a:lnTo>
                  <a:pt x="39712" y="75628"/>
                </a:lnTo>
                <a:lnTo>
                  <a:pt x="39712" y="37820"/>
                </a:lnTo>
                <a:close/>
              </a:path>
              <a:path w="173990" h="76200">
                <a:moveTo>
                  <a:pt x="39712" y="0"/>
                </a:moveTo>
                <a:lnTo>
                  <a:pt x="31343" y="3251"/>
                </a:lnTo>
                <a:lnTo>
                  <a:pt x="32270" y="11823"/>
                </a:lnTo>
                <a:lnTo>
                  <a:pt x="36931" y="23926"/>
                </a:lnTo>
                <a:lnTo>
                  <a:pt x="39712" y="37820"/>
                </a:lnTo>
                <a:lnTo>
                  <a:pt x="39712" y="0"/>
                </a:lnTo>
                <a:close/>
              </a:path>
              <a:path w="173990" h="76200">
                <a:moveTo>
                  <a:pt x="59575" y="18910"/>
                </a:moveTo>
                <a:lnTo>
                  <a:pt x="48399" y="22161"/>
                </a:lnTo>
                <a:lnTo>
                  <a:pt x="44678" y="30721"/>
                </a:lnTo>
                <a:lnTo>
                  <a:pt x="47459" y="39814"/>
                </a:lnTo>
                <a:lnTo>
                  <a:pt x="39712" y="37820"/>
                </a:lnTo>
                <a:lnTo>
                  <a:pt x="42824" y="48742"/>
                </a:lnTo>
                <a:lnTo>
                  <a:pt x="49644" y="54356"/>
                </a:lnTo>
                <a:lnTo>
                  <a:pt x="56476" y="56426"/>
                </a:lnTo>
                <a:lnTo>
                  <a:pt x="59575" y="56718"/>
                </a:lnTo>
                <a:lnTo>
                  <a:pt x="59575" y="18910"/>
                </a:lnTo>
                <a:close/>
              </a:path>
              <a:path w="173990" h="76200">
                <a:moveTo>
                  <a:pt x="99288" y="18910"/>
                </a:moveTo>
                <a:lnTo>
                  <a:pt x="79438" y="0"/>
                </a:lnTo>
                <a:lnTo>
                  <a:pt x="79438" y="18910"/>
                </a:lnTo>
                <a:lnTo>
                  <a:pt x="82537" y="32791"/>
                </a:lnTo>
                <a:lnTo>
                  <a:pt x="89357" y="44907"/>
                </a:lnTo>
                <a:lnTo>
                  <a:pt x="96189" y="53467"/>
                </a:lnTo>
                <a:lnTo>
                  <a:pt x="99288" y="56718"/>
                </a:lnTo>
                <a:lnTo>
                  <a:pt x="99288" y="18910"/>
                </a:lnTo>
                <a:close/>
              </a:path>
              <a:path w="173990" h="76200">
                <a:moveTo>
                  <a:pt x="173736" y="44907"/>
                </a:moveTo>
                <a:lnTo>
                  <a:pt x="170014" y="32791"/>
                </a:lnTo>
                <a:lnTo>
                  <a:pt x="158851" y="18910"/>
                </a:lnTo>
                <a:lnTo>
                  <a:pt x="155752" y="7975"/>
                </a:lnTo>
                <a:lnTo>
                  <a:pt x="148920" y="2362"/>
                </a:lnTo>
                <a:lnTo>
                  <a:pt x="142100" y="304"/>
                </a:lnTo>
                <a:lnTo>
                  <a:pt x="139001" y="0"/>
                </a:lnTo>
                <a:lnTo>
                  <a:pt x="139001" y="18910"/>
                </a:lnTo>
                <a:lnTo>
                  <a:pt x="150469" y="32791"/>
                </a:lnTo>
                <a:lnTo>
                  <a:pt x="156362" y="44907"/>
                </a:lnTo>
                <a:lnTo>
                  <a:pt x="158534" y="53467"/>
                </a:lnTo>
                <a:lnTo>
                  <a:pt x="158851" y="56718"/>
                </a:lnTo>
                <a:lnTo>
                  <a:pt x="170014" y="53467"/>
                </a:lnTo>
                <a:lnTo>
                  <a:pt x="173736" y="44907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68243" y="174952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4" h="57150">
                <a:moveTo>
                  <a:pt x="39709" y="56718"/>
                </a:moveTo>
                <a:lnTo>
                  <a:pt x="27920" y="7976"/>
                </a:lnTo>
                <a:lnTo>
                  <a:pt x="0" y="0"/>
                </a:lnTo>
                <a:lnTo>
                  <a:pt x="19853" y="18907"/>
                </a:lnTo>
                <a:lnTo>
                  <a:pt x="22956" y="32791"/>
                </a:lnTo>
                <a:lnTo>
                  <a:pt x="29781" y="44903"/>
                </a:lnTo>
                <a:lnTo>
                  <a:pt x="36607" y="53469"/>
                </a:lnTo>
                <a:lnTo>
                  <a:pt x="39709" y="56718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7369" y="174952"/>
            <a:ext cx="5080" cy="42545"/>
          </a:xfrm>
          <a:custGeom>
            <a:avLst/>
            <a:gdLst/>
            <a:ahLst/>
            <a:cxnLst/>
            <a:rect l="l" t="t" r="r" b="b"/>
            <a:pathLst>
              <a:path w="5079" h="42545">
                <a:moveTo>
                  <a:pt x="4630" y="42223"/>
                </a:moveTo>
                <a:lnTo>
                  <a:pt x="4630" y="1276"/>
                </a:lnTo>
                <a:lnTo>
                  <a:pt x="0" y="0"/>
                </a:lnTo>
                <a:lnTo>
                  <a:pt x="0" y="37814"/>
                </a:lnTo>
                <a:lnTo>
                  <a:pt x="4630" y="4222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909404" y="401827"/>
            <a:ext cx="134620" cy="76200"/>
            <a:chOff x="11909404" y="401827"/>
            <a:chExt cx="134620" cy="76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9404" y="401827"/>
              <a:ext cx="74458" cy="756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08680" y="401827"/>
              <a:ext cx="34925" cy="76200"/>
            </a:xfrm>
            <a:custGeom>
              <a:avLst/>
              <a:gdLst/>
              <a:ahLst/>
              <a:cxnLst/>
              <a:rect l="l" t="t" r="r" b="b"/>
              <a:pathLst>
                <a:path w="34925" h="76200">
                  <a:moveTo>
                    <a:pt x="19853" y="75623"/>
                  </a:moveTo>
                  <a:lnTo>
                    <a:pt x="31022" y="72374"/>
                  </a:lnTo>
                  <a:lnTo>
                    <a:pt x="34745" y="63811"/>
                  </a:lnTo>
                  <a:lnTo>
                    <a:pt x="31022" y="51703"/>
                  </a:lnTo>
                  <a:lnTo>
                    <a:pt x="19853" y="37824"/>
                  </a:lnTo>
                  <a:lnTo>
                    <a:pt x="16751" y="23930"/>
                  </a:lnTo>
                  <a:lnTo>
                    <a:pt x="9926" y="11815"/>
                  </a:lnTo>
                  <a:lnTo>
                    <a:pt x="3102" y="3248"/>
                  </a:lnTo>
                  <a:lnTo>
                    <a:pt x="0" y="0"/>
                  </a:lnTo>
                  <a:lnTo>
                    <a:pt x="0" y="37824"/>
                  </a:lnTo>
                  <a:lnTo>
                    <a:pt x="11477" y="51703"/>
                  </a:lnTo>
                  <a:lnTo>
                    <a:pt x="17371" y="63811"/>
                  </a:lnTo>
                  <a:lnTo>
                    <a:pt x="19543" y="72374"/>
                  </a:lnTo>
                  <a:lnTo>
                    <a:pt x="19853" y="75623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088097" y="420726"/>
            <a:ext cx="34925" cy="64769"/>
          </a:xfrm>
          <a:custGeom>
            <a:avLst/>
            <a:gdLst/>
            <a:ahLst/>
            <a:cxnLst/>
            <a:rect l="l" t="t" r="r" b="b"/>
            <a:pathLst>
              <a:path w="34925" h="64770">
                <a:moveTo>
                  <a:pt x="31023" y="64401"/>
                </a:moveTo>
                <a:lnTo>
                  <a:pt x="34746" y="61448"/>
                </a:lnTo>
                <a:lnTo>
                  <a:pt x="31023" y="51408"/>
                </a:lnTo>
                <a:lnTo>
                  <a:pt x="19856" y="37824"/>
                </a:lnTo>
                <a:lnTo>
                  <a:pt x="16753" y="23940"/>
                </a:lnTo>
                <a:lnTo>
                  <a:pt x="9928" y="11824"/>
                </a:lnTo>
                <a:lnTo>
                  <a:pt x="3102" y="3252"/>
                </a:lnTo>
                <a:lnTo>
                  <a:pt x="0" y="0"/>
                </a:lnTo>
                <a:lnTo>
                  <a:pt x="0" y="18924"/>
                </a:lnTo>
                <a:lnTo>
                  <a:pt x="3102" y="40777"/>
                </a:lnTo>
                <a:lnTo>
                  <a:pt x="9928" y="51998"/>
                </a:lnTo>
                <a:lnTo>
                  <a:pt x="16753" y="56133"/>
                </a:lnTo>
                <a:lnTo>
                  <a:pt x="19856" y="56723"/>
                </a:lnTo>
                <a:lnTo>
                  <a:pt x="31023" y="6440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87369" y="420726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40">
                <a:moveTo>
                  <a:pt x="4630" y="53342"/>
                </a:moveTo>
                <a:lnTo>
                  <a:pt x="4630" y="1277"/>
                </a:lnTo>
                <a:lnTo>
                  <a:pt x="0" y="0"/>
                </a:lnTo>
                <a:lnTo>
                  <a:pt x="0" y="37824"/>
                </a:lnTo>
                <a:lnTo>
                  <a:pt x="3412" y="51703"/>
                </a:lnTo>
                <a:lnTo>
                  <a:pt x="4630" y="53342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29263" y="609802"/>
            <a:ext cx="173990" cy="94615"/>
          </a:xfrm>
          <a:custGeom>
            <a:avLst/>
            <a:gdLst/>
            <a:ahLst/>
            <a:cxnLst/>
            <a:rect l="l" t="t" r="r" b="b"/>
            <a:pathLst>
              <a:path w="173990" h="94615">
                <a:moveTo>
                  <a:pt x="19850" y="56718"/>
                </a:moveTo>
                <a:lnTo>
                  <a:pt x="19532" y="53479"/>
                </a:lnTo>
                <a:lnTo>
                  <a:pt x="17360" y="44907"/>
                </a:lnTo>
                <a:lnTo>
                  <a:pt x="11468" y="32791"/>
                </a:lnTo>
                <a:lnTo>
                  <a:pt x="0" y="18897"/>
                </a:lnTo>
                <a:lnTo>
                  <a:pt x="3098" y="32791"/>
                </a:lnTo>
                <a:lnTo>
                  <a:pt x="9918" y="44907"/>
                </a:lnTo>
                <a:lnTo>
                  <a:pt x="16751" y="53479"/>
                </a:lnTo>
                <a:lnTo>
                  <a:pt x="19850" y="56718"/>
                </a:lnTo>
                <a:close/>
              </a:path>
              <a:path w="173990" h="94615">
                <a:moveTo>
                  <a:pt x="59563" y="37820"/>
                </a:moveTo>
                <a:lnTo>
                  <a:pt x="48082" y="23926"/>
                </a:lnTo>
                <a:lnTo>
                  <a:pt x="42189" y="11811"/>
                </a:lnTo>
                <a:lnTo>
                  <a:pt x="40017" y="3251"/>
                </a:lnTo>
                <a:lnTo>
                  <a:pt x="39700" y="0"/>
                </a:lnTo>
                <a:lnTo>
                  <a:pt x="39700" y="75628"/>
                </a:lnTo>
                <a:lnTo>
                  <a:pt x="51181" y="72377"/>
                </a:lnTo>
                <a:lnTo>
                  <a:pt x="57073" y="63817"/>
                </a:lnTo>
                <a:lnTo>
                  <a:pt x="59245" y="51701"/>
                </a:lnTo>
                <a:lnTo>
                  <a:pt x="59563" y="37820"/>
                </a:lnTo>
                <a:close/>
              </a:path>
              <a:path w="173990" h="94615">
                <a:moveTo>
                  <a:pt x="99263" y="56718"/>
                </a:moveTo>
                <a:lnTo>
                  <a:pt x="96164" y="42837"/>
                </a:lnTo>
                <a:lnTo>
                  <a:pt x="89344" y="30721"/>
                </a:lnTo>
                <a:lnTo>
                  <a:pt x="82511" y="22148"/>
                </a:lnTo>
                <a:lnTo>
                  <a:pt x="79413" y="18897"/>
                </a:lnTo>
                <a:lnTo>
                  <a:pt x="79413" y="56718"/>
                </a:lnTo>
                <a:lnTo>
                  <a:pt x="82511" y="67945"/>
                </a:lnTo>
                <a:lnTo>
                  <a:pt x="96164" y="83299"/>
                </a:lnTo>
                <a:lnTo>
                  <a:pt x="99263" y="94526"/>
                </a:lnTo>
                <a:lnTo>
                  <a:pt x="99263" y="56718"/>
                </a:lnTo>
                <a:close/>
              </a:path>
              <a:path w="173990" h="94615">
                <a:moveTo>
                  <a:pt x="173723" y="92163"/>
                </a:moveTo>
                <a:lnTo>
                  <a:pt x="170002" y="86550"/>
                </a:lnTo>
                <a:lnTo>
                  <a:pt x="158826" y="75628"/>
                </a:lnTo>
                <a:lnTo>
                  <a:pt x="158521" y="53479"/>
                </a:lnTo>
                <a:lnTo>
                  <a:pt x="156349" y="40182"/>
                </a:lnTo>
                <a:lnTo>
                  <a:pt x="150456" y="30429"/>
                </a:lnTo>
                <a:lnTo>
                  <a:pt x="138976" y="18897"/>
                </a:lnTo>
                <a:lnTo>
                  <a:pt x="138976" y="56718"/>
                </a:lnTo>
                <a:lnTo>
                  <a:pt x="142074" y="70599"/>
                </a:lnTo>
                <a:lnTo>
                  <a:pt x="148907" y="82715"/>
                </a:lnTo>
                <a:lnTo>
                  <a:pt x="155727" y="91274"/>
                </a:lnTo>
                <a:lnTo>
                  <a:pt x="158826" y="94526"/>
                </a:lnTo>
                <a:lnTo>
                  <a:pt x="170002" y="94234"/>
                </a:lnTo>
                <a:lnTo>
                  <a:pt x="173723" y="92163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52624" y="647621"/>
            <a:ext cx="34925" cy="83820"/>
          </a:xfrm>
          <a:custGeom>
            <a:avLst/>
            <a:gdLst/>
            <a:ahLst/>
            <a:cxnLst/>
            <a:rect l="l" t="t" r="r" b="b"/>
            <a:pathLst>
              <a:path w="34925" h="83820">
                <a:moveTo>
                  <a:pt x="34745" y="83300"/>
                </a:moveTo>
                <a:lnTo>
                  <a:pt x="31642" y="31892"/>
                </a:lnTo>
                <a:lnTo>
                  <a:pt x="14890" y="0"/>
                </a:lnTo>
                <a:lnTo>
                  <a:pt x="3722" y="3248"/>
                </a:lnTo>
                <a:lnTo>
                  <a:pt x="0" y="11812"/>
                </a:lnTo>
                <a:lnTo>
                  <a:pt x="3722" y="23919"/>
                </a:lnTo>
                <a:lnTo>
                  <a:pt x="14890" y="37799"/>
                </a:lnTo>
                <a:lnTo>
                  <a:pt x="15200" y="51682"/>
                </a:lnTo>
                <a:lnTo>
                  <a:pt x="17372" y="63798"/>
                </a:lnTo>
                <a:lnTo>
                  <a:pt x="23266" y="72370"/>
                </a:lnTo>
                <a:lnTo>
                  <a:pt x="34745" y="75623"/>
                </a:lnTo>
                <a:lnTo>
                  <a:pt x="34745" y="8330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88826" y="836675"/>
            <a:ext cx="67945" cy="76200"/>
          </a:xfrm>
          <a:custGeom>
            <a:avLst/>
            <a:gdLst/>
            <a:ahLst/>
            <a:cxnLst/>
            <a:rect l="l" t="t" r="r" b="b"/>
            <a:pathLst>
              <a:path w="67945" h="76200">
                <a:moveTo>
                  <a:pt x="8369" y="32804"/>
                </a:moveTo>
                <a:lnTo>
                  <a:pt x="0" y="18923"/>
                </a:lnTo>
                <a:lnTo>
                  <a:pt x="0" y="56718"/>
                </a:lnTo>
                <a:lnTo>
                  <a:pt x="2781" y="53467"/>
                </a:lnTo>
                <a:lnTo>
                  <a:pt x="7442" y="44907"/>
                </a:lnTo>
                <a:lnTo>
                  <a:pt x="8369" y="32804"/>
                </a:lnTo>
                <a:close/>
              </a:path>
              <a:path w="67945" h="76200">
                <a:moveTo>
                  <a:pt x="67932" y="59690"/>
                </a:moveTo>
                <a:lnTo>
                  <a:pt x="59563" y="37820"/>
                </a:lnTo>
                <a:lnTo>
                  <a:pt x="59563" y="0"/>
                </a:lnTo>
                <a:lnTo>
                  <a:pt x="48082" y="3251"/>
                </a:lnTo>
                <a:lnTo>
                  <a:pt x="42189" y="11823"/>
                </a:lnTo>
                <a:lnTo>
                  <a:pt x="40017" y="23939"/>
                </a:lnTo>
                <a:lnTo>
                  <a:pt x="39700" y="37820"/>
                </a:lnTo>
                <a:lnTo>
                  <a:pt x="42799" y="51701"/>
                </a:lnTo>
                <a:lnTo>
                  <a:pt x="49631" y="63817"/>
                </a:lnTo>
                <a:lnTo>
                  <a:pt x="56451" y="72390"/>
                </a:lnTo>
                <a:lnTo>
                  <a:pt x="59563" y="75641"/>
                </a:lnTo>
                <a:lnTo>
                  <a:pt x="62344" y="75057"/>
                </a:lnTo>
                <a:lnTo>
                  <a:pt x="67005" y="70916"/>
                </a:lnTo>
                <a:lnTo>
                  <a:pt x="67932" y="59690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07953" y="855591"/>
            <a:ext cx="28575" cy="83820"/>
          </a:xfrm>
          <a:custGeom>
            <a:avLst/>
            <a:gdLst/>
            <a:ahLst/>
            <a:cxnLst/>
            <a:rect l="l" t="t" r="r" b="b"/>
            <a:pathLst>
              <a:path w="28575" h="83819">
                <a:moveTo>
                  <a:pt x="22645" y="83301"/>
                </a:moveTo>
                <a:lnTo>
                  <a:pt x="27298" y="80348"/>
                </a:lnTo>
                <a:lnTo>
                  <a:pt x="28229" y="70307"/>
                </a:lnTo>
                <a:lnTo>
                  <a:pt x="19853" y="56723"/>
                </a:lnTo>
                <a:lnTo>
                  <a:pt x="19543" y="42534"/>
                </a:lnTo>
                <a:lnTo>
                  <a:pt x="17371" y="28352"/>
                </a:lnTo>
                <a:lnTo>
                  <a:pt x="11477" y="14175"/>
                </a:lnTo>
                <a:lnTo>
                  <a:pt x="0" y="0"/>
                </a:lnTo>
                <a:lnTo>
                  <a:pt x="0" y="37799"/>
                </a:lnTo>
                <a:lnTo>
                  <a:pt x="310" y="51692"/>
                </a:lnTo>
                <a:lnTo>
                  <a:pt x="2481" y="63807"/>
                </a:lnTo>
                <a:lnTo>
                  <a:pt x="8375" y="72374"/>
                </a:lnTo>
                <a:lnTo>
                  <a:pt x="19853" y="75623"/>
                </a:lnTo>
                <a:lnTo>
                  <a:pt x="22645" y="83301"/>
                </a:lnTo>
                <a:close/>
              </a:path>
            </a:pathLst>
          </a:custGeom>
          <a:solidFill>
            <a:srgbClr val="E9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969014"/>
            <a:ext cx="12192000" cy="5888990"/>
            <a:chOff x="0" y="969014"/>
            <a:chExt cx="12192000" cy="5888990"/>
          </a:xfrm>
        </p:grpSpPr>
        <p:sp>
          <p:nvSpPr>
            <p:cNvPr id="17" name="object 17"/>
            <p:cNvSpPr/>
            <p:nvPr/>
          </p:nvSpPr>
          <p:spPr>
            <a:xfrm>
              <a:off x="11909400" y="969022"/>
              <a:ext cx="238760" cy="189230"/>
            </a:xfrm>
            <a:custGeom>
              <a:avLst/>
              <a:gdLst/>
              <a:ahLst/>
              <a:cxnLst/>
              <a:rect l="l" t="t" r="r" b="b"/>
              <a:pathLst>
                <a:path w="238759" h="189230">
                  <a:moveTo>
                    <a:pt x="19862" y="0"/>
                  </a:moveTo>
                  <a:lnTo>
                    <a:pt x="8382" y="3251"/>
                  </a:lnTo>
                  <a:lnTo>
                    <a:pt x="2476" y="11823"/>
                  </a:lnTo>
                  <a:lnTo>
                    <a:pt x="304" y="23939"/>
                  </a:lnTo>
                  <a:lnTo>
                    <a:pt x="0" y="37820"/>
                  </a:lnTo>
                  <a:lnTo>
                    <a:pt x="1536" y="35966"/>
                  </a:lnTo>
                  <a:lnTo>
                    <a:pt x="304" y="42837"/>
                  </a:lnTo>
                  <a:lnTo>
                    <a:pt x="0" y="56718"/>
                  </a:lnTo>
                  <a:lnTo>
                    <a:pt x="11480" y="45504"/>
                  </a:lnTo>
                  <a:lnTo>
                    <a:pt x="17373" y="37820"/>
                  </a:lnTo>
                  <a:lnTo>
                    <a:pt x="19545" y="30149"/>
                  </a:lnTo>
                  <a:lnTo>
                    <a:pt x="19773" y="22174"/>
                  </a:lnTo>
                  <a:lnTo>
                    <a:pt x="19862" y="18923"/>
                  </a:lnTo>
                  <a:lnTo>
                    <a:pt x="12966" y="20878"/>
                  </a:lnTo>
                  <a:lnTo>
                    <a:pt x="17373" y="11823"/>
                  </a:lnTo>
                  <a:lnTo>
                    <a:pt x="19545" y="3251"/>
                  </a:lnTo>
                  <a:lnTo>
                    <a:pt x="19862" y="0"/>
                  </a:lnTo>
                  <a:close/>
                </a:path>
                <a:path w="238759" h="189230">
                  <a:moveTo>
                    <a:pt x="39712" y="37820"/>
                  </a:moveTo>
                  <a:lnTo>
                    <a:pt x="36614" y="41071"/>
                  </a:lnTo>
                  <a:lnTo>
                    <a:pt x="29781" y="49631"/>
                  </a:lnTo>
                  <a:lnTo>
                    <a:pt x="22961" y="61747"/>
                  </a:lnTo>
                  <a:lnTo>
                    <a:pt x="19862" y="75615"/>
                  </a:lnTo>
                  <a:lnTo>
                    <a:pt x="19862" y="113449"/>
                  </a:lnTo>
                  <a:lnTo>
                    <a:pt x="31330" y="110197"/>
                  </a:lnTo>
                  <a:lnTo>
                    <a:pt x="37223" y="101625"/>
                  </a:lnTo>
                  <a:lnTo>
                    <a:pt x="39395" y="89509"/>
                  </a:lnTo>
                  <a:lnTo>
                    <a:pt x="39712" y="75615"/>
                  </a:lnTo>
                  <a:lnTo>
                    <a:pt x="39712" y="37820"/>
                  </a:lnTo>
                  <a:close/>
                </a:path>
                <a:path w="238759" h="189230">
                  <a:moveTo>
                    <a:pt x="79425" y="56718"/>
                  </a:moveTo>
                  <a:lnTo>
                    <a:pt x="76314" y="59969"/>
                  </a:lnTo>
                  <a:lnTo>
                    <a:pt x="69494" y="68541"/>
                  </a:lnTo>
                  <a:lnTo>
                    <a:pt x="62674" y="80657"/>
                  </a:lnTo>
                  <a:lnTo>
                    <a:pt x="59563" y="94551"/>
                  </a:lnTo>
                  <a:lnTo>
                    <a:pt x="59880" y="108419"/>
                  </a:lnTo>
                  <a:lnTo>
                    <a:pt x="62052" y="120535"/>
                  </a:lnTo>
                  <a:lnTo>
                    <a:pt x="67945" y="129095"/>
                  </a:lnTo>
                  <a:lnTo>
                    <a:pt x="79425" y="132346"/>
                  </a:lnTo>
                  <a:lnTo>
                    <a:pt x="79425" y="56718"/>
                  </a:lnTo>
                  <a:close/>
                </a:path>
                <a:path w="238759" h="189230">
                  <a:moveTo>
                    <a:pt x="158838" y="132346"/>
                  </a:moveTo>
                  <a:lnTo>
                    <a:pt x="155740" y="118465"/>
                  </a:lnTo>
                  <a:lnTo>
                    <a:pt x="148907" y="106362"/>
                  </a:lnTo>
                  <a:lnTo>
                    <a:pt x="142087" y="97790"/>
                  </a:lnTo>
                  <a:lnTo>
                    <a:pt x="138988" y="94551"/>
                  </a:lnTo>
                  <a:lnTo>
                    <a:pt x="138671" y="86855"/>
                  </a:lnTo>
                  <a:lnTo>
                    <a:pt x="136499" y="89814"/>
                  </a:lnTo>
                  <a:lnTo>
                    <a:pt x="130606" y="99860"/>
                  </a:lnTo>
                  <a:lnTo>
                    <a:pt x="119126" y="113449"/>
                  </a:lnTo>
                  <a:lnTo>
                    <a:pt x="122224" y="127330"/>
                  </a:lnTo>
                  <a:lnTo>
                    <a:pt x="129057" y="139446"/>
                  </a:lnTo>
                  <a:lnTo>
                    <a:pt x="135877" y="148018"/>
                  </a:lnTo>
                  <a:lnTo>
                    <a:pt x="138988" y="151269"/>
                  </a:lnTo>
                  <a:lnTo>
                    <a:pt x="142087" y="158940"/>
                  </a:lnTo>
                  <a:lnTo>
                    <a:pt x="148907" y="155994"/>
                  </a:lnTo>
                  <a:lnTo>
                    <a:pt x="155740" y="145948"/>
                  </a:lnTo>
                  <a:lnTo>
                    <a:pt x="158838" y="132346"/>
                  </a:lnTo>
                  <a:close/>
                </a:path>
                <a:path w="238759" h="189230">
                  <a:moveTo>
                    <a:pt x="238252" y="151269"/>
                  </a:moveTo>
                  <a:lnTo>
                    <a:pt x="237947" y="137375"/>
                  </a:lnTo>
                  <a:lnTo>
                    <a:pt x="235775" y="125260"/>
                  </a:lnTo>
                  <a:lnTo>
                    <a:pt x="229882" y="116687"/>
                  </a:lnTo>
                  <a:lnTo>
                    <a:pt x="218401" y="113449"/>
                  </a:lnTo>
                  <a:lnTo>
                    <a:pt x="215303" y="116687"/>
                  </a:lnTo>
                  <a:lnTo>
                    <a:pt x="208470" y="125260"/>
                  </a:lnTo>
                  <a:lnTo>
                    <a:pt x="201650" y="137375"/>
                  </a:lnTo>
                  <a:lnTo>
                    <a:pt x="198551" y="151269"/>
                  </a:lnTo>
                  <a:lnTo>
                    <a:pt x="201650" y="165150"/>
                  </a:lnTo>
                  <a:lnTo>
                    <a:pt x="208470" y="177253"/>
                  </a:lnTo>
                  <a:lnTo>
                    <a:pt x="215303" y="185813"/>
                  </a:lnTo>
                  <a:lnTo>
                    <a:pt x="218401" y="189064"/>
                  </a:lnTo>
                  <a:lnTo>
                    <a:pt x="229882" y="185813"/>
                  </a:lnTo>
                  <a:lnTo>
                    <a:pt x="235775" y="177253"/>
                  </a:lnTo>
                  <a:lnTo>
                    <a:pt x="237947" y="165150"/>
                  </a:lnTo>
                  <a:lnTo>
                    <a:pt x="238252" y="151269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9835" y="1150406"/>
              <a:ext cx="74462" cy="1211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70436" y="1233715"/>
              <a:ext cx="421640" cy="369570"/>
            </a:xfrm>
            <a:custGeom>
              <a:avLst/>
              <a:gdLst/>
              <a:ahLst/>
              <a:cxnLst/>
              <a:rect l="l" t="t" r="r" b="b"/>
              <a:pathLst>
                <a:path w="421640" h="369569">
                  <a:moveTo>
                    <a:pt x="19850" y="132346"/>
                  </a:moveTo>
                  <a:lnTo>
                    <a:pt x="16751" y="143268"/>
                  </a:lnTo>
                  <a:lnTo>
                    <a:pt x="9918" y="148882"/>
                  </a:lnTo>
                  <a:lnTo>
                    <a:pt x="3098" y="150952"/>
                  </a:lnTo>
                  <a:lnTo>
                    <a:pt x="0" y="151244"/>
                  </a:lnTo>
                  <a:lnTo>
                    <a:pt x="11468" y="158927"/>
                  </a:lnTo>
                  <a:lnTo>
                    <a:pt x="17373" y="155981"/>
                  </a:lnTo>
                  <a:lnTo>
                    <a:pt x="19545" y="145935"/>
                  </a:lnTo>
                  <a:lnTo>
                    <a:pt x="19850" y="132346"/>
                  </a:lnTo>
                  <a:close/>
                </a:path>
                <a:path w="421640" h="369569">
                  <a:moveTo>
                    <a:pt x="39712" y="94551"/>
                  </a:moveTo>
                  <a:lnTo>
                    <a:pt x="36601" y="97790"/>
                  </a:lnTo>
                  <a:lnTo>
                    <a:pt x="29781" y="106362"/>
                  </a:lnTo>
                  <a:lnTo>
                    <a:pt x="22948" y="118465"/>
                  </a:lnTo>
                  <a:lnTo>
                    <a:pt x="19850" y="132346"/>
                  </a:lnTo>
                  <a:lnTo>
                    <a:pt x="31330" y="121119"/>
                  </a:lnTo>
                  <a:lnTo>
                    <a:pt x="37223" y="113449"/>
                  </a:lnTo>
                  <a:lnTo>
                    <a:pt x="39395" y="105765"/>
                  </a:lnTo>
                  <a:lnTo>
                    <a:pt x="39611" y="97790"/>
                  </a:lnTo>
                  <a:lnTo>
                    <a:pt x="39712" y="94551"/>
                  </a:lnTo>
                  <a:close/>
                </a:path>
                <a:path w="421640" h="369569">
                  <a:moveTo>
                    <a:pt x="59537" y="132346"/>
                  </a:moveTo>
                  <a:lnTo>
                    <a:pt x="56438" y="132638"/>
                  </a:lnTo>
                  <a:lnTo>
                    <a:pt x="49618" y="134708"/>
                  </a:lnTo>
                  <a:lnTo>
                    <a:pt x="42811" y="140322"/>
                  </a:lnTo>
                  <a:lnTo>
                    <a:pt x="39712" y="151244"/>
                  </a:lnTo>
                  <a:lnTo>
                    <a:pt x="39712" y="189064"/>
                  </a:lnTo>
                  <a:lnTo>
                    <a:pt x="40017" y="185813"/>
                  </a:lnTo>
                  <a:lnTo>
                    <a:pt x="42189" y="177253"/>
                  </a:lnTo>
                  <a:lnTo>
                    <a:pt x="48069" y="165138"/>
                  </a:lnTo>
                  <a:lnTo>
                    <a:pt x="59537" y="151244"/>
                  </a:lnTo>
                  <a:lnTo>
                    <a:pt x="59537" y="132346"/>
                  </a:lnTo>
                  <a:close/>
                </a:path>
                <a:path w="421640" h="369569">
                  <a:moveTo>
                    <a:pt x="99250" y="151244"/>
                  </a:moveTo>
                  <a:lnTo>
                    <a:pt x="79387" y="170167"/>
                  </a:lnTo>
                  <a:lnTo>
                    <a:pt x="79387" y="207962"/>
                  </a:lnTo>
                  <a:lnTo>
                    <a:pt x="82499" y="207670"/>
                  </a:lnTo>
                  <a:lnTo>
                    <a:pt x="89319" y="205600"/>
                  </a:lnTo>
                  <a:lnTo>
                    <a:pt x="96151" y="199999"/>
                  </a:lnTo>
                  <a:lnTo>
                    <a:pt x="99250" y="189064"/>
                  </a:lnTo>
                  <a:lnTo>
                    <a:pt x="99250" y="151244"/>
                  </a:lnTo>
                  <a:close/>
                </a:path>
                <a:path w="421640" h="369569">
                  <a:moveTo>
                    <a:pt x="158826" y="189064"/>
                  </a:moveTo>
                  <a:lnTo>
                    <a:pt x="155714" y="181394"/>
                  </a:lnTo>
                  <a:lnTo>
                    <a:pt x="148894" y="184340"/>
                  </a:lnTo>
                  <a:lnTo>
                    <a:pt x="142062" y="194386"/>
                  </a:lnTo>
                  <a:lnTo>
                    <a:pt x="138963" y="207962"/>
                  </a:lnTo>
                  <a:lnTo>
                    <a:pt x="138963" y="245795"/>
                  </a:lnTo>
                  <a:lnTo>
                    <a:pt x="142062" y="245491"/>
                  </a:lnTo>
                  <a:lnTo>
                    <a:pt x="148894" y="243420"/>
                  </a:lnTo>
                  <a:lnTo>
                    <a:pt x="155714" y="237807"/>
                  </a:lnTo>
                  <a:lnTo>
                    <a:pt x="158826" y="226872"/>
                  </a:lnTo>
                  <a:lnTo>
                    <a:pt x="158826" y="189064"/>
                  </a:lnTo>
                  <a:close/>
                </a:path>
                <a:path w="421640" h="369569">
                  <a:moveTo>
                    <a:pt x="198526" y="0"/>
                  </a:moveTo>
                  <a:lnTo>
                    <a:pt x="195427" y="292"/>
                  </a:lnTo>
                  <a:lnTo>
                    <a:pt x="188607" y="2362"/>
                  </a:lnTo>
                  <a:lnTo>
                    <a:pt x="181775" y="7975"/>
                  </a:lnTo>
                  <a:lnTo>
                    <a:pt x="178676" y="18897"/>
                  </a:lnTo>
                  <a:lnTo>
                    <a:pt x="178676" y="56718"/>
                  </a:lnTo>
                  <a:lnTo>
                    <a:pt x="190157" y="56426"/>
                  </a:lnTo>
                  <a:lnTo>
                    <a:pt x="196049" y="54356"/>
                  </a:lnTo>
                  <a:lnTo>
                    <a:pt x="198221" y="48742"/>
                  </a:lnTo>
                  <a:lnTo>
                    <a:pt x="198526" y="37820"/>
                  </a:lnTo>
                  <a:lnTo>
                    <a:pt x="198526" y="0"/>
                  </a:lnTo>
                  <a:close/>
                </a:path>
                <a:path w="421640" h="369569">
                  <a:moveTo>
                    <a:pt x="246608" y="250812"/>
                  </a:moveTo>
                  <a:lnTo>
                    <a:pt x="245681" y="238696"/>
                  </a:lnTo>
                  <a:lnTo>
                    <a:pt x="241033" y="230124"/>
                  </a:lnTo>
                  <a:lnTo>
                    <a:pt x="238239" y="226872"/>
                  </a:lnTo>
                  <a:lnTo>
                    <a:pt x="226758" y="219189"/>
                  </a:lnTo>
                  <a:lnTo>
                    <a:pt x="220865" y="222148"/>
                  </a:lnTo>
                  <a:lnTo>
                    <a:pt x="218694" y="232194"/>
                  </a:lnTo>
                  <a:lnTo>
                    <a:pt x="218389" y="245795"/>
                  </a:lnTo>
                  <a:lnTo>
                    <a:pt x="210007" y="259676"/>
                  </a:lnTo>
                  <a:lnTo>
                    <a:pt x="210934" y="271780"/>
                  </a:lnTo>
                  <a:lnTo>
                    <a:pt x="215595" y="280339"/>
                  </a:lnTo>
                  <a:lnTo>
                    <a:pt x="218389" y="283591"/>
                  </a:lnTo>
                  <a:lnTo>
                    <a:pt x="229857" y="283298"/>
                  </a:lnTo>
                  <a:lnTo>
                    <a:pt x="235750" y="281228"/>
                  </a:lnTo>
                  <a:lnTo>
                    <a:pt x="237921" y="275615"/>
                  </a:lnTo>
                  <a:lnTo>
                    <a:pt x="238239" y="264693"/>
                  </a:lnTo>
                  <a:lnTo>
                    <a:pt x="246608" y="250812"/>
                  </a:lnTo>
                  <a:close/>
                </a:path>
                <a:path w="421640" h="369569">
                  <a:moveTo>
                    <a:pt x="277952" y="56718"/>
                  </a:moveTo>
                  <a:lnTo>
                    <a:pt x="277634" y="42837"/>
                  </a:lnTo>
                  <a:lnTo>
                    <a:pt x="275463" y="30721"/>
                  </a:lnTo>
                  <a:lnTo>
                    <a:pt x="269570" y="22148"/>
                  </a:lnTo>
                  <a:lnTo>
                    <a:pt x="258089" y="18897"/>
                  </a:lnTo>
                  <a:lnTo>
                    <a:pt x="258089" y="56718"/>
                  </a:lnTo>
                  <a:lnTo>
                    <a:pt x="249720" y="70599"/>
                  </a:lnTo>
                  <a:lnTo>
                    <a:pt x="250647" y="82715"/>
                  </a:lnTo>
                  <a:lnTo>
                    <a:pt x="255295" y="91287"/>
                  </a:lnTo>
                  <a:lnTo>
                    <a:pt x="258089" y="94551"/>
                  </a:lnTo>
                  <a:lnTo>
                    <a:pt x="261188" y="93954"/>
                  </a:lnTo>
                  <a:lnTo>
                    <a:pt x="268020" y="89814"/>
                  </a:lnTo>
                  <a:lnTo>
                    <a:pt x="274840" y="78587"/>
                  </a:lnTo>
                  <a:lnTo>
                    <a:pt x="277952" y="56718"/>
                  </a:lnTo>
                  <a:close/>
                </a:path>
                <a:path w="421640" h="369569">
                  <a:moveTo>
                    <a:pt x="345884" y="288620"/>
                  </a:moveTo>
                  <a:lnTo>
                    <a:pt x="344957" y="276504"/>
                  </a:lnTo>
                  <a:lnTo>
                    <a:pt x="340296" y="267944"/>
                  </a:lnTo>
                  <a:lnTo>
                    <a:pt x="337515" y="264693"/>
                  </a:lnTo>
                  <a:lnTo>
                    <a:pt x="325716" y="257009"/>
                  </a:lnTo>
                  <a:lnTo>
                    <a:pt x="317652" y="259969"/>
                  </a:lnTo>
                  <a:lnTo>
                    <a:pt x="309587" y="270002"/>
                  </a:lnTo>
                  <a:lnTo>
                    <a:pt x="297802" y="283591"/>
                  </a:lnTo>
                  <a:lnTo>
                    <a:pt x="300901" y="297776"/>
                  </a:lnTo>
                  <a:lnTo>
                    <a:pt x="314553" y="326136"/>
                  </a:lnTo>
                  <a:lnTo>
                    <a:pt x="317652" y="340309"/>
                  </a:lnTo>
                  <a:lnTo>
                    <a:pt x="329133" y="337070"/>
                  </a:lnTo>
                  <a:lnTo>
                    <a:pt x="335026" y="328498"/>
                  </a:lnTo>
                  <a:lnTo>
                    <a:pt x="337197" y="316395"/>
                  </a:lnTo>
                  <a:lnTo>
                    <a:pt x="337515" y="302514"/>
                  </a:lnTo>
                  <a:lnTo>
                    <a:pt x="345884" y="288620"/>
                  </a:lnTo>
                  <a:close/>
                </a:path>
                <a:path w="421640" h="369569">
                  <a:moveTo>
                    <a:pt x="377215" y="113449"/>
                  </a:moveTo>
                  <a:lnTo>
                    <a:pt x="376910" y="88620"/>
                  </a:lnTo>
                  <a:lnTo>
                    <a:pt x="374738" y="70904"/>
                  </a:lnTo>
                  <a:lnTo>
                    <a:pt x="368846" y="60261"/>
                  </a:lnTo>
                  <a:lnTo>
                    <a:pt x="357365" y="56718"/>
                  </a:lnTo>
                  <a:lnTo>
                    <a:pt x="354266" y="59969"/>
                  </a:lnTo>
                  <a:lnTo>
                    <a:pt x="347433" y="68541"/>
                  </a:lnTo>
                  <a:lnTo>
                    <a:pt x="340614" y="80657"/>
                  </a:lnTo>
                  <a:lnTo>
                    <a:pt x="337515" y="94551"/>
                  </a:lnTo>
                  <a:lnTo>
                    <a:pt x="337820" y="108419"/>
                  </a:lnTo>
                  <a:lnTo>
                    <a:pt x="339991" y="120535"/>
                  </a:lnTo>
                  <a:lnTo>
                    <a:pt x="345884" y="129095"/>
                  </a:lnTo>
                  <a:lnTo>
                    <a:pt x="357365" y="132346"/>
                  </a:lnTo>
                  <a:lnTo>
                    <a:pt x="360464" y="132054"/>
                  </a:lnTo>
                  <a:lnTo>
                    <a:pt x="367296" y="129984"/>
                  </a:lnTo>
                  <a:lnTo>
                    <a:pt x="374116" y="124371"/>
                  </a:lnTo>
                  <a:lnTo>
                    <a:pt x="377215" y="113449"/>
                  </a:lnTo>
                  <a:close/>
                </a:path>
                <a:path w="421640" h="369569">
                  <a:moveTo>
                    <a:pt x="421551" y="324802"/>
                  </a:moveTo>
                  <a:lnTo>
                    <a:pt x="420344" y="326440"/>
                  </a:lnTo>
                  <a:lnTo>
                    <a:pt x="416928" y="340309"/>
                  </a:lnTo>
                  <a:lnTo>
                    <a:pt x="417233" y="354203"/>
                  </a:lnTo>
                  <a:lnTo>
                    <a:pt x="419404" y="366318"/>
                  </a:lnTo>
                  <a:lnTo>
                    <a:pt x="421551" y="369443"/>
                  </a:lnTo>
                  <a:lnTo>
                    <a:pt x="421551" y="324802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1156" y="1479502"/>
              <a:ext cx="138993" cy="1400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849824" y="1592935"/>
              <a:ext cx="342265" cy="227329"/>
            </a:xfrm>
            <a:custGeom>
              <a:avLst/>
              <a:gdLst/>
              <a:ahLst/>
              <a:cxnLst/>
              <a:rect l="l" t="t" r="r" b="b"/>
              <a:pathLst>
                <a:path w="342265" h="227330">
                  <a:moveTo>
                    <a:pt x="34759" y="11823"/>
                  </a:moveTo>
                  <a:lnTo>
                    <a:pt x="31026" y="3251"/>
                  </a:lnTo>
                  <a:lnTo>
                    <a:pt x="19862" y="0"/>
                  </a:lnTo>
                  <a:lnTo>
                    <a:pt x="0" y="18923"/>
                  </a:lnTo>
                  <a:lnTo>
                    <a:pt x="0" y="56718"/>
                  </a:lnTo>
                  <a:lnTo>
                    <a:pt x="3111" y="64401"/>
                  </a:lnTo>
                  <a:lnTo>
                    <a:pt x="9931" y="61442"/>
                  </a:lnTo>
                  <a:lnTo>
                    <a:pt x="16764" y="51409"/>
                  </a:lnTo>
                  <a:lnTo>
                    <a:pt x="19862" y="37820"/>
                  </a:lnTo>
                  <a:lnTo>
                    <a:pt x="31026" y="23939"/>
                  </a:lnTo>
                  <a:lnTo>
                    <a:pt x="34759" y="11823"/>
                  </a:lnTo>
                  <a:close/>
                </a:path>
                <a:path w="342265" h="227330">
                  <a:moveTo>
                    <a:pt x="119138" y="94538"/>
                  </a:moveTo>
                  <a:lnTo>
                    <a:pt x="118833" y="80352"/>
                  </a:lnTo>
                  <a:lnTo>
                    <a:pt x="116662" y="66167"/>
                  </a:lnTo>
                  <a:lnTo>
                    <a:pt x="110769" y="51993"/>
                  </a:lnTo>
                  <a:lnTo>
                    <a:pt x="99288" y="37820"/>
                  </a:lnTo>
                  <a:lnTo>
                    <a:pt x="96189" y="41071"/>
                  </a:lnTo>
                  <a:lnTo>
                    <a:pt x="89357" y="49631"/>
                  </a:lnTo>
                  <a:lnTo>
                    <a:pt x="82537" y="61734"/>
                  </a:lnTo>
                  <a:lnTo>
                    <a:pt x="79438" y="75615"/>
                  </a:lnTo>
                  <a:lnTo>
                    <a:pt x="79438" y="113436"/>
                  </a:lnTo>
                  <a:lnTo>
                    <a:pt x="94018" y="113144"/>
                  </a:lnTo>
                  <a:lnTo>
                    <a:pt x="106730" y="111074"/>
                  </a:lnTo>
                  <a:lnTo>
                    <a:pt x="115735" y="105473"/>
                  </a:lnTo>
                  <a:lnTo>
                    <a:pt x="119138" y="94538"/>
                  </a:lnTo>
                  <a:close/>
                </a:path>
                <a:path w="342265" h="227330">
                  <a:moveTo>
                    <a:pt x="226783" y="118465"/>
                  </a:moveTo>
                  <a:lnTo>
                    <a:pt x="225856" y="106349"/>
                  </a:lnTo>
                  <a:lnTo>
                    <a:pt x="221208" y="97790"/>
                  </a:lnTo>
                  <a:lnTo>
                    <a:pt x="218414" y="94538"/>
                  </a:lnTo>
                  <a:lnTo>
                    <a:pt x="203835" y="94843"/>
                  </a:lnTo>
                  <a:lnTo>
                    <a:pt x="191109" y="96901"/>
                  </a:lnTo>
                  <a:lnTo>
                    <a:pt x="182118" y="102514"/>
                  </a:lnTo>
                  <a:lnTo>
                    <a:pt x="178701" y="113436"/>
                  </a:lnTo>
                  <a:lnTo>
                    <a:pt x="179019" y="127622"/>
                  </a:lnTo>
                  <a:lnTo>
                    <a:pt x="181190" y="141808"/>
                  </a:lnTo>
                  <a:lnTo>
                    <a:pt x="187083" y="155994"/>
                  </a:lnTo>
                  <a:lnTo>
                    <a:pt x="198564" y="170167"/>
                  </a:lnTo>
                  <a:lnTo>
                    <a:pt x="201663" y="166916"/>
                  </a:lnTo>
                  <a:lnTo>
                    <a:pt x="208483" y="158356"/>
                  </a:lnTo>
                  <a:lnTo>
                    <a:pt x="215315" y="146240"/>
                  </a:lnTo>
                  <a:lnTo>
                    <a:pt x="218414" y="132346"/>
                  </a:lnTo>
                  <a:lnTo>
                    <a:pt x="226783" y="118465"/>
                  </a:lnTo>
                  <a:close/>
                </a:path>
                <a:path w="342265" h="227330">
                  <a:moveTo>
                    <a:pt x="342163" y="156438"/>
                  </a:moveTo>
                  <a:lnTo>
                    <a:pt x="340639" y="154520"/>
                  </a:lnTo>
                  <a:lnTo>
                    <a:pt x="337540" y="151269"/>
                  </a:lnTo>
                  <a:lnTo>
                    <a:pt x="322961" y="143573"/>
                  </a:lnTo>
                  <a:lnTo>
                    <a:pt x="310235" y="146532"/>
                  </a:lnTo>
                  <a:lnTo>
                    <a:pt x="301244" y="156578"/>
                  </a:lnTo>
                  <a:lnTo>
                    <a:pt x="297827" y="170167"/>
                  </a:lnTo>
                  <a:lnTo>
                    <a:pt x="298145" y="184340"/>
                  </a:lnTo>
                  <a:lnTo>
                    <a:pt x="300316" y="198513"/>
                  </a:lnTo>
                  <a:lnTo>
                    <a:pt x="306209" y="212699"/>
                  </a:lnTo>
                  <a:lnTo>
                    <a:pt x="317690" y="226885"/>
                  </a:lnTo>
                  <a:lnTo>
                    <a:pt x="321094" y="226301"/>
                  </a:lnTo>
                  <a:lnTo>
                    <a:pt x="330098" y="222161"/>
                  </a:lnTo>
                  <a:lnTo>
                    <a:pt x="342163" y="211505"/>
                  </a:lnTo>
                  <a:lnTo>
                    <a:pt x="342163" y="156438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71875" y="1630748"/>
              <a:ext cx="99280" cy="1134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1704975"/>
              <a:ext cx="12192000" cy="5153025"/>
            </a:xfrm>
            <a:custGeom>
              <a:avLst/>
              <a:gdLst/>
              <a:ahLst/>
              <a:cxnLst/>
              <a:rect l="l" t="t" r="r" b="b"/>
              <a:pathLst>
                <a:path w="12192000" h="5153025">
                  <a:moveTo>
                    <a:pt x="12192000" y="0"/>
                  </a:moveTo>
                  <a:lnTo>
                    <a:pt x="0" y="0"/>
                  </a:lnTo>
                  <a:lnTo>
                    <a:pt x="0" y="5153025"/>
                  </a:lnTo>
                  <a:lnTo>
                    <a:pt x="12192000" y="51530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11" y="1524000"/>
              <a:ext cx="11896725" cy="523875"/>
            </a:xfrm>
            <a:custGeom>
              <a:avLst/>
              <a:gdLst/>
              <a:ahLst/>
              <a:cxnLst/>
              <a:rect l="l" t="t" r="r" b="b"/>
              <a:pathLst>
                <a:path w="11896725" h="523875">
                  <a:moveTo>
                    <a:pt x="11634839" y="0"/>
                  </a:moveTo>
                  <a:lnTo>
                    <a:pt x="261926" y="0"/>
                  </a:lnTo>
                  <a:lnTo>
                    <a:pt x="214842" y="4218"/>
                  </a:lnTo>
                  <a:lnTo>
                    <a:pt x="170526" y="16382"/>
                  </a:lnTo>
                  <a:lnTo>
                    <a:pt x="129720" y="35752"/>
                  </a:lnTo>
                  <a:lnTo>
                    <a:pt x="93162" y="61592"/>
                  </a:lnTo>
                  <a:lnTo>
                    <a:pt x="61592" y="93163"/>
                  </a:lnTo>
                  <a:lnTo>
                    <a:pt x="35750" y="129728"/>
                  </a:lnTo>
                  <a:lnTo>
                    <a:pt x="16375" y="170547"/>
                  </a:lnTo>
                  <a:lnTo>
                    <a:pt x="4208" y="214884"/>
                  </a:lnTo>
                  <a:lnTo>
                    <a:pt x="0" y="262000"/>
                  </a:lnTo>
                  <a:lnTo>
                    <a:pt x="4233" y="309079"/>
                  </a:lnTo>
                  <a:lnTo>
                    <a:pt x="16404" y="353386"/>
                  </a:lnTo>
                  <a:lnTo>
                    <a:pt x="35777" y="394184"/>
                  </a:lnTo>
                  <a:lnTo>
                    <a:pt x="61614" y="430732"/>
                  </a:lnTo>
                  <a:lnTo>
                    <a:pt x="93178" y="462293"/>
                  </a:lnTo>
                  <a:lnTo>
                    <a:pt x="129730" y="488126"/>
                  </a:lnTo>
                  <a:lnTo>
                    <a:pt x="170532" y="507494"/>
                  </a:lnTo>
                  <a:lnTo>
                    <a:pt x="214844" y="519656"/>
                  </a:lnTo>
                  <a:lnTo>
                    <a:pt x="261926" y="523875"/>
                  </a:lnTo>
                  <a:lnTo>
                    <a:pt x="11634712" y="523875"/>
                  </a:lnTo>
                  <a:lnTo>
                    <a:pt x="11681828" y="519656"/>
                  </a:lnTo>
                  <a:lnTo>
                    <a:pt x="11726165" y="507494"/>
                  </a:lnTo>
                  <a:lnTo>
                    <a:pt x="11766985" y="488126"/>
                  </a:lnTo>
                  <a:lnTo>
                    <a:pt x="11803549" y="462293"/>
                  </a:lnTo>
                  <a:lnTo>
                    <a:pt x="11835120" y="430732"/>
                  </a:lnTo>
                  <a:lnTo>
                    <a:pt x="11860960" y="394184"/>
                  </a:lnTo>
                  <a:lnTo>
                    <a:pt x="11880331" y="353386"/>
                  </a:lnTo>
                  <a:lnTo>
                    <a:pt x="11892495" y="309079"/>
                  </a:lnTo>
                  <a:lnTo>
                    <a:pt x="11896713" y="262000"/>
                  </a:lnTo>
                  <a:lnTo>
                    <a:pt x="11892495" y="214884"/>
                  </a:lnTo>
                  <a:lnTo>
                    <a:pt x="11880332" y="170547"/>
                  </a:lnTo>
                  <a:lnTo>
                    <a:pt x="11860965" y="129728"/>
                  </a:lnTo>
                  <a:lnTo>
                    <a:pt x="11835132" y="93163"/>
                  </a:lnTo>
                  <a:lnTo>
                    <a:pt x="11803571" y="61592"/>
                  </a:lnTo>
                  <a:lnTo>
                    <a:pt x="11767023" y="35752"/>
                  </a:lnTo>
                  <a:lnTo>
                    <a:pt x="11726225" y="16382"/>
                  </a:lnTo>
                  <a:lnTo>
                    <a:pt x="11681918" y="4218"/>
                  </a:lnTo>
                  <a:lnTo>
                    <a:pt x="11634839" y="0"/>
                  </a:lnTo>
                  <a:close/>
                </a:path>
              </a:pathLst>
            </a:custGeom>
            <a:solidFill>
              <a:srgbClr val="576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Expanding</a:t>
            </a:r>
            <a:r>
              <a:rPr sz="2750" spc="40" dirty="0"/>
              <a:t> </a:t>
            </a:r>
            <a:r>
              <a:rPr sz="2750" dirty="0"/>
              <a:t>menu</a:t>
            </a:r>
            <a:r>
              <a:rPr sz="2750" spc="-30" dirty="0"/>
              <a:t> </a:t>
            </a:r>
            <a:r>
              <a:rPr sz="2750" dirty="0"/>
              <a:t>in</a:t>
            </a:r>
            <a:r>
              <a:rPr sz="2750" spc="55" dirty="0"/>
              <a:t> </a:t>
            </a:r>
            <a:r>
              <a:rPr sz="2750" dirty="0"/>
              <a:t>the</a:t>
            </a:r>
            <a:r>
              <a:rPr sz="2750" spc="-30" dirty="0"/>
              <a:t> </a:t>
            </a:r>
            <a:r>
              <a:rPr sz="2750" dirty="0"/>
              <a:t>prostate</a:t>
            </a:r>
            <a:r>
              <a:rPr sz="2750" spc="55" dirty="0"/>
              <a:t> </a:t>
            </a:r>
            <a:r>
              <a:rPr sz="2750" dirty="0"/>
              <a:t>cancer</a:t>
            </a:r>
            <a:r>
              <a:rPr sz="2750" spc="-15" dirty="0"/>
              <a:t> </a:t>
            </a:r>
            <a:r>
              <a:rPr sz="2750" dirty="0"/>
              <a:t>diagnostic</a:t>
            </a:r>
            <a:r>
              <a:rPr sz="2750" spc="55" dirty="0"/>
              <a:t> </a:t>
            </a:r>
            <a:r>
              <a:rPr sz="2750" spc="-10" dirty="0"/>
              <a:t>pathway</a:t>
            </a:r>
            <a:endParaRPr sz="2750"/>
          </a:p>
        </p:txBody>
      </p:sp>
      <p:sp>
        <p:nvSpPr>
          <p:cNvPr id="26" name="object 26"/>
          <p:cNvSpPr txBox="1"/>
          <p:nvPr/>
        </p:nvSpPr>
        <p:spPr>
          <a:xfrm>
            <a:off x="567055" y="1077277"/>
            <a:ext cx="1092136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One</a:t>
            </a:r>
            <a:r>
              <a:rPr sz="1800" spc="-2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of</a:t>
            </a:r>
            <a:r>
              <a:rPr sz="1800" spc="4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most</a:t>
            </a:r>
            <a:r>
              <a:rPr sz="1800" spc="-3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comprehensive</a:t>
            </a:r>
            <a:r>
              <a:rPr sz="1800" spc="-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menus</a:t>
            </a:r>
            <a:r>
              <a:rPr sz="1800" spc="-6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BDC7"/>
                </a:solidFill>
                <a:latin typeface="Arial"/>
                <a:cs typeface="Arial"/>
              </a:rPr>
              <a:t>prostate</a:t>
            </a:r>
            <a:r>
              <a:rPr sz="1800" spc="-5" dirty="0">
                <a:solidFill>
                  <a:srgbClr val="B5BDC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B5BDC7"/>
                </a:solidFill>
                <a:latin typeface="Arial"/>
                <a:cs typeface="Arial"/>
              </a:rPr>
              <a:t>cancer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tabLst>
                <a:tab pos="2110740" algn="l"/>
                <a:tab pos="4959350" algn="l"/>
                <a:tab pos="6967220" algn="l"/>
                <a:tab pos="988949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Patient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Active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3400" y="1685925"/>
            <a:ext cx="11658600" cy="5058410"/>
            <a:chOff x="533400" y="1685925"/>
            <a:chExt cx="11658600" cy="505841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6925" y="1685925"/>
              <a:ext cx="200025" cy="2095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200" y="1685925"/>
              <a:ext cx="190500" cy="2095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8475" y="1685925"/>
              <a:ext cx="190500" cy="2095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15525" y="1685925"/>
              <a:ext cx="200025" cy="2095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310251" y="3014725"/>
              <a:ext cx="209550" cy="2066925"/>
            </a:xfrm>
            <a:custGeom>
              <a:avLst/>
              <a:gdLst/>
              <a:ahLst/>
              <a:cxnLst/>
              <a:rect l="l" t="t" r="r" b="b"/>
              <a:pathLst>
                <a:path w="209550" h="2066925">
                  <a:moveTo>
                    <a:pt x="209550" y="0"/>
                  </a:moveTo>
                  <a:lnTo>
                    <a:pt x="0" y="0"/>
                  </a:lnTo>
                  <a:lnTo>
                    <a:pt x="0" y="2066925"/>
                  </a:lnTo>
                  <a:lnTo>
                    <a:pt x="75437" y="2066925"/>
                  </a:lnTo>
                  <a:lnTo>
                    <a:pt x="201168" y="2066925"/>
                  </a:lnTo>
                </a:path>
              </a:pathLst>
            </a:custGeom>
            <a:ln w="31750">
              <a:solidFill>
                <a:srgbClr val="B5BDC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55923" y="3871848"/>
              <a:ext cx="531495" cy="95250"/>
            </a:xfrm>
            <a:custGeom>
              <a:avLst/>
              <a:gdLst/>
              <a:ahLst/>
              <a:cxnLst/>
              <a:rect l="l" t="t" r="r" b="b"/>
              <a:pathLst>
                <a:path w="531495" h="95250">
                  <a:moveTo>
                    <a:pt x="24764" y="31750"/>
                  </a:moveTo>
                  <a:lnTo>
                    <a:pt x="7112" y="31750"/>
                  </a:lnTo>
                  <a:lnTo>
                    <a:pt x="0" y="38862"/>
                  </a:lnTo>
                  <a:lnTo>
                    <a:pt x="0" y="56514"/>
                  </a:lnTo>
                  <a:lnTo>
                    <a:pt x="7112" y="63500"/>
                  </a:lnTo>
                  <a:lnTo>
                    <a:pt x="24764" y="63500"/>
                  </a:lnTo>
                  <a:lnTo>
                    <a:pt x="31876" y="56514"/>
                  </a:lnTo>
                  <a:lnTo>
                    <a:pt x="31876" y="38862"/>
                  </a:lnTo>
                  <a:lnTo>
                    <a:pt x="24764" y="31750"/>
                  </a:lnTo>
                  <a:close/>
                </a:path>
                <a:path w="531495" h="95250">
                  <a:moveTo>
                    <a:pt x="88264" y="31750"/>
                  </a:moveTo>
                  <a:lnTo>
                    <a:pt x="70738" y="31750"/>
                  </a:lnTo>
                  <a:lnTo>
                    <a:pt x="63626" y="38862"/>
                  </a:lnTo>
                  <a:lnTo>
                    <a:pt x="63626" y="56514"/>
                  </a:lnTo>
                  <a:lnTo>
                    <a:pt x="70738" y="63500"/>
                  </a:lnTo>
                  <a:lnTo>
                    <a:pt x="88264" y="63500"/>
                  </a:lnTo>
                  <a:lnTo>
                    <a:pt x="95376" y="56514"/>
                  </a:lnTo>
                  <a:lnTo>
                    <a:pt x="95376" y="38862"/>
                  </a:lnTo>
                  <a:lnTo>
                    <a:pt x="88264" y="31750"/>
                  </a:lnTo>
                  <a:close/>
                </a:path>
                <a:path w="531495" h="95250">
                  <a:moveTo>
                    <a:pt x="151764" y="31750"/>
                  </a:moveTo>
                  <a:lnTo>
                    <a:pt x="134238" y="31750"/>
                  </a:lnTo>
                  <a:lnTo>
                    <a:pt x="127126" y="38862"/>
                  </a:lnTo>
                  <a:lnTo>
                    <a:pt x="127126" y="56514"/>
                  </a:lnTo>
                  <a:lnTo>
                    <a:pt x="134238" y="63500"/>
                  </a:lnTo>
                  <a:lnTo>
                    <a:pt x="151764" y="63500"/>
                  </a:lnTo>
                  <a:lnTo>
                    <a:pt x="158876" y="56514"/>
                  </a:lnTo>
                  <a:lnTo>
                    <a:pt x="158876" y="38862"/>
                  </a:lnTo>
                  <a:lnTo>
                    <a:pt x="151764" y="31750"/>
                  </a:lnTo>
                  <a:close/>
                </a:path>
                <a:path w="531495" h="95250">
                  <a:moveTo>
                    <a:pt x="215391" y="31750"/>
                  </a:moveTo>
                  <a:lnTo>
                    <a:pt x="197738" y="31750"/>
                  </a:lnTo>
                  <a:lnTo>
                    <a:pt x="190626" y="38862"/>
                  </a:lnTo>
                  <a:lnTo>
                    <a:pt x="190626" y="56514"/>
                  </a:lnTo>
                  <a:lnTo>
                    <a:pt x="197738" y="63500"/>
                  </a:lnTo>
                  <a:lnTo>
                    <a:pt x="215391" y="63500"/>
                  </a:lnTo>
                  <a:lnTo>
                    <a:pt x="222376" y="56514"/>
                  </a:lnTo>
                  <a:lnTo>
                    <a:pt x="222376" y="38862"/>
                  </a:lnTo>
                  <a:lnTo>
                    <a:pt x="215391" y="31750"/>
                  </a:lnTo>
                  <a:close/>
                </a:path>
                <a:path w="531495" h="95250">
                  <a:moveTo>
                    <a:pt x="278891" y="31750"/>
                  </a:moveTo>
                  <a:lnTo>
                    <a:pt x="261238" y="31750"/>
                  </a:lnTo>
                  <a:lnTo>
                    <a:pt x="254126" y="38862"/>
                  </a:lnTo>
                  <a:lnTo>
                    <a:pt x="254126" y="56514"/>
                  </a:lnTo>
                  <a:lnTo>
                    <a:pt x="261238" y="63500"/>
                  </a:lnTo>
                  <a:lnTo>
                    <a:pt x="278891" y="63500"/>
                  </a:lnTo>
                  <a:lnTo>
                    <a:pt x="286003" y="56514"/>
                  </a:lnTo>
                  <a:lnTo>
                    <a:pt x="286003" y="38862"/>
                  </a:lnTo>
                  <a:lnTo>
                    <a:pt x="278891" y="31750"/>
                  </a:lnTo>
                  <a:close/>
                </a:path>
                <a:path w="531495" h="95250">
                  <a:moveTo>
                    <a:pt x="342391" y="31750"/>
                  </a:moveTo>
                  <a:lnTo>
                    <a:pt x="324865" y="31750"/>
                  </a:lnTo>
                  <a:lnTo>
                    <a:pt x="317753" y="38862"/>
                  </a:lnTo>
                  <a:lnTo>
                    <a:pt x="317753" y="56514"/>
                  </a:lnTo>
                  <a:lnTo>
                    <a:pt x="324865" y="63500"/>
                  </a:lnTo>
                  <a:lnTo>
                    <a:pt x="342391" y="63500"/>
                  </a:lnTo>
                  <a:lnTo>
                    <a:pt x="349503" y="56514"/>
                  </a:lnTo>
                  <a:lnTo>
                    <a:pt x="349503" y="38862"/>
                  </a:lnTo>
                  <a:lnTo>
                    <a:pt x="342391" y="31750"/>
                  </a:lnTo>
                  <a:close/>
                </a:path>
                <a:path w="531495" h="95250">
                  <a:moveTo>
                    <a:pt x="405891" y="31750"/>
                  </a:moveTo>
                  <a:lnTo>
                    <a:pt x="388365" y="31750"/>
                  </a:lnTo>
                  <a:lnTo>
                    <a:pt x="381253" y="38862"/>
                  </a:lnTo>
                  <a:lnTo>
                    <a:pt x="381253" y="56514"/>
                  </a:lnTo>
                  <a:lnTo>
                    <a:pt x="388365" y="63500"/>
                  </a:lnTo>
                  <a:lnTo>
                    <a:pt x="405891" y="63500"/>
                  </a:lnTo>
                  <a:lnTo>
                    <a:pt x="413003" y="56514"/>
                  </a:lnTo>
                  <a:lnTo>
                    <a:pt x="413003" y="38862"/>
                  </a:lnTo>
                  <a:lnTo>
                    <a:pt x="405891" y="31750"/>
                  </a:lnTo>
                  <a:close/>
                </a:path>
                <a:path w="531495" h="95250">
                  <a:moveTo>
                    <a:pt x="435863" y="0"/>
                  </a:moveTo>
                  <a:lnTo>
                    <a:pt x="435863" y="95250"/>
                  </a:lnTo>
                  <a:lnTo>
                    <a:pt x="531113" y="47751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19726" y="3910076"/>
              <a:ext cx="399415" cy="12065"/>
            </a:xfrm>
            <a:custGeom>
              <a:avLst/>
              <a:gdLst/>
              <a:ahLst/>
              <a:cxnLst/>
              <a:rect l="l" t="t" r="r" b="b"/>
              <a:pathLst>
                <a:path w="399414" h="12064">
                  <a:moveTo>
                    <a:pt x="0" y="11937"/>
                  </a:moveTo>
                  <a:lnTo>
                    <a:pt x="398907" y="0"/>
                  </a:lnTo>
                </a:path>
              </a:pathLst>
            </a:custGeom>
            <a:ln w="31750">
              <a:solidFill>
                <a:srgbClr val="B5BDC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70599" y="2968116"/>
              <a:ext cx="4516755" cy="2152015"/>
            </a:xfrm>
            <a:custGeom>
              <a:avLst/>
              <a:gdLst/>
              <a:ahLst/>
              <a:cxnLst/>
              <a:rect l="l" t="t" r="r" b="b"/>
              <a:pathLst>
                <a:path w="4516755" h="2152015">
                  <a:moveTo>
                    <a:pt x="32004" y="2100326"/>
                  </a:moveTo>
                  <a:lnTo>
                    <a:pt x="24765" y="2093214"/>
                  </a:lnTo>
                  <a:lnTo>
                    <a:pt x="7099" y="2093214"/>
                  </a:lnTo>
                  <a:lnTo>
                    <a:pt x="0" y="2100326"/>
                  </a:lnTo>
                  <a:lnTo>
                    <a:pt x="127" y="2117852"/>
                  </a:lnTo>
                  <a:lnTo>
                    <a:pt x="7239" y="2124964"/>
                  </a:lnTo>
                  <a:lnTo>
                    <a:pt x="24638" y="2124964"/>
                  </a:lnTo>
                  <a:lnTo>
                    <a:pt x="31750" y="2117852"/>
                  </a:lnTo>
                  <a:lnTo>
                    <a:pt x="31877" y="2100326"/>
                  </a:lnTo>
                  <a:lnTo>
                    <a:pt x="32004" y="2100326"/>
                  </a:lnTo>
                  <a:close/>
                </a:path>
                <a:path w="4516755" h="2152015">
                  <a:moveTo>
                    <a:pt x="95377" y="2100072"/>
                  </a:moveTo>
                  <a:lnTo>
                    <a:pt x="88392" y="2093087"/>
                  </a:lnTo>
                  <a:lnTo>
                    <a:pt x="88265" y="2092960"/>
                  </a:lnTo>
                  <a:lnTo>
                    <a:pt x="79502" y="2092960"/>
                  </a:lnTo>
                  <a:lnTo>
                    <a:pt x="70599" y="2093087"/>
                  </a:lnTo>
                  <a:lnTo>
                    <a:pt x="63741" y="2100072"/>
                  </a:lnTo>
                  <a:lnTo>
                    <a:pt x="63627" y="2117725"/>
                  </a:lnTo>
                  <a:lnTo>
                    <a:pt x="70612" y="2124710"/>
                  </a:lnTo>
                  <a:lnTo>
                    <a:pt x="70739" y="2124837"/>
                  </a:lnTo>
                  <a:lnTo>
                    <a:pt x="79502" y="2124710"/>
                  </a:lnTo>
                  <a:lnTo>
                    <a:pt x="88265" y="2124710"/>
                  </a:lnTo>
                  <a:lnTo>
                    <a:pt x="95250" y="2117725"/>
                  </a:lnTo>
                  <a:lnTo>
                    <a:pt x="95377" y="2100072"/>
                  </a:lnTo>
                  <a:close/>
                </a:path>
                <a:path w="4516755" h="2152015">
                  <a:moveTo>
                    <a:pt x="117602" y="942594"/>
                  </a:moveTo>
                  <a:lnTo>
                    <a:pt x="110490" y="935482"/>
                  </a:lnTo>
                  <a:lnTo>
                    <a:pt x="92837" y="935482"/>
                  </a:lnTo>
                  <a:lnTo>
                    <a:pt x="85725" y="942594"/>
                  </a:lnTo>
                  <a:lnTo>
                    <a:pt x="85725" y="960247"/>
                  </a:lnTo>
                  <a:lnTo>
                    <a:pt x="92837" y="967232"/>
                  </a:lnTo>
                  <a:lnTo>
                    <a:pt x="110490" y="967232"/>
                  </a:lnTo>
                  <a:lnTo>
                    <a:pt x="117602" y="960247"/>
                  </a:lnTo>
                  <a:lnTo>
                    <a:pt x="117602" y="942594"/>
                  </a:lnTo>
                  <a:close/>
                </a:path>
                <a:path w="4516755" h="2152015">
                  <a:moveTo>
                    <a:pt x="158877" y="2100072"/>
                  </a:moveTo>
                  <a:lnTo>
                    <a:pt x="151765" y="2092833"/>
                  </a:lnTo>
                  <a:lnTo>
                    <a:pt x="134239" y="2092833"/>
                  </a:lnTo>
                  <a:lnTo>
                    <a:pt x="127127" y="2100072"/>
                  </a:lnTo>
                  <a:lnTo>
                    <a:pt x="127127" y="2117598"/>
                  </a:lnTo>
                  <a:lnTo>
                    <a:pt x="134239" y="2124583"/>
                  </a:lnTo>
                  <a:lnTo>
                    <a:pt x="151892" y="2124583"/>
                  </a:lnTo>
                  <a:lnTo>
                    <a:pt x="158750" y="2117598"/>
                  </a:lnTo>
                  <a:lnTo>
                    <a:pt x="158877" y="2100072"/>
                  </a:lnTo>
                  <a:close/>
                </a:path>
                <a:path w="4516755" h="2152015">
                  <a:moveTo>
                    <a:pt x="165227" y="37846"/>
                  </a:moveTo>
                  <a:lnTo>
                    <a:pt x="158115" y="30734"/>
                  </a:lnTo>
                  <a:lnTo>
                    <a:pt x="140462" y="30734"/>
                  </a:lnTo>
                  <a:lnTo>
                    <a:pt x="133464" y="37846"/>
                  </a:lnTo>
                  <a:lnTo>
                    <a:pt x="133337" y="55372"/>
                  </a:lnTo>
                  <a:lnTo>
                    <a:pt x="133477" y="55372"/>
                  </a:lnTo>
                  <a:lnTo>
                    <a:pt x="140576" y="62484"/>
                  </a:lnTo>
                  <a:lnTo>
                    <a:pt x="157988" y="62484"/>
                  </a:lnTo>
                  <a:lnTo>
                    <a:pt x="165227" y="55372"/>
                  </a:lnTo>
                  <a:lnTo>
                    <a:pt x="165227" y="37846"/>
                  </a:lnTo>
                  <a:close/>
                </a:path>
                <a:path w="4516755" h="2152015">
                  <a:moveTo>
                    <a:pt x="181102" y="942594"/>
                  </a:moveTo>
                  <a:lnTo>
                    <a:pt x="173990" y="935482"/>
                  </a:lnTo>
                  <a:lnTo>
                    <a:pt x="156464" y="935482"/>
                  </a:lnTo>
                  <a:lnTo>
                    <a:pt x="149352" y="942594"/>
                  </a:lnTo>
                  <a:lnTo>
                    <a:pt x="149352" y="960247"/>
                  </a:lnTo>
                  <a:lnTo>
                    <a:pt x="156464" y="967232"/>
                  </a:lnTo>
                  <a:lnTo>
                    <a:pt x="173990" y="967232"/>
                  </a:lnTo>
                  <a:lnTo>
                    <a:pt x="181102" y="960247"/>
                  </a:lnTo>
                  <a:lnTo>
                    <a:pt x="181102" y="942594"/>
                  </a:lnTo>
                  <a:close/>
                </a:path>
                <a:path w="4516755" h="2152015">
                  <a:moveTo>
                    <a:pt x="222504" y="2117471"/>
                  </a:moveTo>
                  <a:lnTo>
                    <a:pt x="222377" y="2099818"/>
                  </a:lnTo>
                  <a:lnTo>
                    <a:pt x="215265" y="2092706"/>
                  </a:lnTo>
                  <a:lnTo>
                    <a:pt x="197739" y="2092706"/>
                  </a:lnTo>
                  <a:lnTo>
                    <a:pt x="190627" y="2099818"/>
                  </a:lnTo>
                  <a:lnTo>
                    <a:pt x="190627" y="2117471"/>
                  </a:lnTo>
                  <a:lnTo>
                    <a:pt x="197739" y="2124456"/>
                  </a:lnTo>
                  <a:lnTo>
                    <a:pt x="215392" y="2124456"/>
                  </a:lnTo>
                  <a:lnTo>
                    <a:pt x="222377" y="2117471"/>
                  </a:lnTo>
                  <a:lnTo>
                    <a:pt x="222504" y="2117471"/>
                  </a:lnTo>
                  <a:close/>
                </a:path>
                <a:path w="4516755" h="2152015">
                  <a:moveTo>
                    <a:pt x="228727" y="37973"/>
                  </a:moveTo>
                  <a:lnTo>
                    <a:pt x="221615" y="30861"/>
                  </a:lnTo>
                  <a:lnTo>
                    <a:pt x="204089" y="30861"/>
                  </a:lnTo>
                  <a:lnTo>
                    <a:pt x="196837" y="37973"/>
                  </a:lnTo>
                  <a:lnTo>
                    <a:pt x="196977" y="37973"/>
                  </a:lnTo>
                  <a:lnTo>
                    <a:pt x="196977" y="55499"/>
                  </a:lnTo>
                  <a:lnTo>
                    <a:pt x="203962" y="62611"/>
                  </a:lnTo>
                  <a:lnTo>
                    <a:pt x="221615" y="62611"/>
                  </a:lnTo>
                  <a:lnTo>
                    <a:pt x="228727" y="55499"/>
                  </a:lnTo>
                  <a:lnTo>
                    <a:pt x="228727" y="37973"/>
                  </a:lnTo>
                  <a:close/>
                </a:path>
                <a:path w="4516755" h="2152015">
                  <a:moveTo>
                    <a:pt x="244602" y="942594"/>
                  </a:moveTo>
                  <a:lnTo>
                    <a:pt x="237490" y="935482"/>
                  </a:lnTo>
                  <a:lnTo>
                    <a:pt x="219964" y="935482"/>
                  </a:lnTo>
                  <a:lnTo>
                    <a:pt x="212852" y="942594"/>
                  </a:lnTo>
                  <a:lnTo>
                    <a:pt x="212852" y="960247"/>
                  </a:lnTo>
                  <a:lnTo>
                    <a:pt x="219964" y="967232"/>
                  </a:lnTo>
                  <a:lnTo>
                    <a:pt x="237490" y="967232"/>
                  </a:lnTo>
                  <a:lnTo>
                    <a:pt x="244602" y="960247"/>
                  </a:lnTo>
                  <a:lnTo>
                    <a:pt x="244602" y="942594"/>
                  </a:lnTo>
                  <a:close/>
                </a:path>
                <a:path w="4516755" h="2152015">
                  <a:moveTo>
                    <a:pt x="286004" y="2099691"/>
                  </a:moveTo>
                  <a:lnTo>
                    <a:pt x="278765" y="2092579"/>
                  </a:lnTo>
                  <a:lnTo>
                    <a:pt x="261239" y="2092579"/>
                  </a:lnTo>
                  <a:lnTo>
                    <a:pt x="254127" y="2099691"/>
                  </a:lnTo>
                  <a:lnTo>
                    <a:pt x="254254" y="2117217"/>
                  </a:lnTo>
                  <a:lnTo>
                    <a:pt x="261366" y="2124329"/>
                  </a:lnTo>
                  <a:lnTo>
                    <a:pt x="278892" y="2124329"/>
                  </a:lnTo>
                  <a:lnTo>
                    <a:pt x="286004" y="2117217"/>
                  </a:lnTo>
                  <a:lnTo>
                    <a:pt x="286004" y="2099691"/>
                  </a:lnTo>
                  <a:close/>
                </a:path>
                <a:path w="4516755" h="2152015">
                  <a:moveTo>
                    <a:pt x="292227" y="38100"/>
                  </a:moveTo>
                  <a:lnTo>
                    <a:pt x="285242" y="30988"/>
                  </a:lnTo>
                  <a:lnTo>
                    <a:pt x="267589" y="30988"/>
                  </a:lnTo>
                  <a:lnTo>
                    <a:pt x="260477" y="38100"/>
                  </a:lnTo>
                  <a:lnTo>
                    <a:pt x="260477" y="55626"/>
                  </a:lnTo>
                  <a:lnTo>
                    <a:pt x="267589" y="62738"/>
                  </a:lnTo>
                  <a:lnTo>
                    <a:pt x="285115" y="62738"/>
                  </a:lnTo>
                  <a:lnTo>
                    <a:pt x="292227" y="55626"/>
                  </a:lnTo>
                  <a:lnTo>
                    <a:pt x="292227" y="38100"/>
                  </a:lnTo>
                  <a:close/>
                </a:path>
                <a:path w="4516755" h="2152015">
                  <a:moveTo>
                    <a:pt x="308102" y="942594"/>
                  </a:moveTo>
                  <a:lnTo>
                    <a:pt x="301117" y="935482"/>
                  </a:lnTo>
                  <a:lnTo>
                    <a:pt x="283464" y="935482"/>
                  </a:lnTo>
                  <a:lnTo>
                    <a:pt x="276352" y="942594"/>
                  </a:lnTo>
                  <a:lnTo>
                    <a:pt x="276352" y="960247"/>
                  </a:lnTo>
                  <a:lnTo>
                    <a:pt x="283464" y="967232"/>
                  </a:lnTo>
                  <a:lnTo>
                    <a:pt x="301117" y="967232"/>
                  </a:lnTo>
                  <a:lnTo>
                    <a:pt x="308102" y="960247"/>
                  </a:lnTo>
                  <a:lnTo>
                    <a:pt x="308102" y="942594"/>
                  </a:lnTo>
                  <a:close/>
                </a:path>
                <a:path w="4516755" h="2152015">
                  <a:moveTo>
                    <a:pt x="349504" y="2099564"/>
                  </a:moveTo>
                  <a:lnTo>
                    <a:pt x="342392" y="2092452"/>
                  </a:lnTo>
                  <a:lnTo>
                    <a:pt x="324739" y="2092452"/>
                  </a:lnTo>
                  <a:lnTo>
                    <a:pt x="317754" y="2099564"/>
                  </a:lnTo>
                  <a:lnTo>
                    <a:pt x="317754" y="2117090"/>
                  </a:lnTo>
                  <a:lnTo>
                    <a:pt x="324866" y="2124202"/>
                  </a:lnTo>
                  <a:lnTo>
                    <a:pt x="342392" y="2124202"/>
                  </a:lnTo>
                  <a:lnTo>
                    <a:pt x="349504" y="2117090"/>
                  </a:lnTo>
                  <a:lnTo>
                    <a:pt x="349504" y="2099564"/>
                  </a:lnTo>
                  <a:close/>
                </a:path>
                <a:path w="4516755" h="2152015">
                  <a:moveTo>
                    <a:pt x="355854" y="38354"/>
                  </a:moveTo>
                  <a:lnTo>
                    <a:pt x="348742" y="31242"/>
                  </a:lnTo>
                  <a:lnTo>
                    <a:pt x="331076" y="31242"/>
                  </a:lnTo>
                  <a:lnTo>
                    <a:pt x="323837" y="38354"/>
                  </a:lnTo>
                  <a:lnTo>
                    <a:pt x="323977" y="38354"/>
                  </a:lnTo>
                  <a:lnTo>
                    <a:pt x="324104" y="55880"/>
                  </a:lnTo>
                  <a:lnTo>
                    <a:pt x="331216" y="62992"/>
                  </a:lnTo>
                  <a:lnTo>
                    <a:pt x="348615" y="62992"/>
                  </a:lnTo>
                  <a:lnTo>
                    <a:pt x="355727" y="55880"/>
                  </a:lnTo>
                  <a:lnTo>
                    <a:pt x="355854" y="38354"/>
                  </a:lnTo>
                  <a:close/>
                </a:path>
                <a:path w="4516755" h="2152015">
                  <a:moveTo>
                    <a:pt x="371729" y="942594"/>
                  </a:moveTo>
                  <a:lnTo>
                    <a:pt x="364617" y="935482"/>
                  </a:lnTo>
                  <a:lnTo>
                    <a:pt x="346964" y="935482"/>
                  </a:lnTo>
                  <a:lnTo>
                    <a:pt x="339852" y="942594"/>
                  </a:lnTo>
                  <a:lnTo>
                    <a:pt x="339852" y="960247"/>
                  </a:lnTo>
                  <a:lnTo>
                    <a:pt x="346964" y="967232"/>
                  </a:lnTo>
                  <a:lnTo>
                    <a:pt x="364617" y="967232"/>
                  </a:lnTo>
                  <a:lnTo>
                    <a:pt x="371729" y="960247"/>
                  </a:lnTo>
                  <a:lnTo>
                    <a:pt x="371729" y="942594"/>
                  </a:lnTo>
                  <a:close/>
                </a:path>
                <a:path w="4516755" h="2152015">
                  <a:moveTo>
                    <a:pt x="413004" y="2099437"/>
                  </a:moveTo>
                  <a:lnTo>
                    <a:pt x="405892" y="2092325"/>
                  </a:lnTo>
                  <a:lnTo>
                    <a:pt x="388366" y="2092325"/>
                  </a:lnTo>
                  <a:lnTo>
                    <a:pt x="381254" y="2099437"/>
                  </a:lnTo>
                  <a:lnTo>
                    <a:pt x="381254" y="2116963"/>
                  </a:lnTo>
                  <a:lnTo>
                    <a:pt x="388366" y="2124075"/>
                  </a:lnTo>
                  <a:lnTo>
                    <a:pt x="406019" y="2124075"/>
                  </a:lnTo>
                  <a:lnTo>
                    <a:pt x="413004" y="2116963"/>
                  </a:lnTo>
                  <a:lnTo>
                    <a:pt x="413004" y="2099437"/>
                  </a:lnTo>
                  <a:close/>
                </a:path>
                <a:path w="4516755" h="2152015">
                  <a:moveTo>
                    <a:pt x="419354" y="38481"/>
                  </a:moveTo>
                  <a:lnTo>
                    <a:pt x="412242" y="31369"/>
                  </a:lnTo>
                  <a:lnTo>
                    <a:pt x="394716" y="31369"/>
                  </a:lnTo>
                  <a:lnTo>
                    <a:pt x="387464" y="38481"/>
                  </a:lnTo>
                  <a:lnTo>
                    <a:pt x="387591" y="38481"/>
                  </a:lnTo>
                  <a:lnTo>
                    <a:pt x="387591" y="56007"/>
                  </a:lnTo>
                  <a:lnTo>
                    <a:pt x="394589" y="63119"/>
                  </a:lnTo>
                  <a:lnTo>
                    <a:pt x="412115" y="63119"/>
                  </a:lnTo>
                  <a:lnTo>
                    <a:pt x="419354" y="56007"/>
                  </a:lnTo>
                  <a:lnTo>
                    <a:pt x="419354" y="38481"/>
                  </a:lnTo>
                  <a:close/>
                </a:path>
                <a:path w="4516755" h="2152015">
                  <a:moveTo>
                    <a:pt x="435229" y="942594"/>
                  </a:moveTo>
                  <a:lnTo>
                    <a:pt x="428117" y="935482"/>
                  </a:lnTo>
                  <a:lnTo>
                    <a:pt x="410591" y="935482"/>
                  </a:lnTo>
                  <a:lnTo>
                    <a:pt x="403479" y="942594"/>
                  </a:lnTo>
                  <a:lnTo>
                    <a:pt x="403479" y="960247"/>
                  </a:lnTo>
                  <a:lnTo>
                    <a:pt x="410591" y="967232"/>
                  </a:lnTo>
                  <a:lnTo>
                    <a:pt x="428117" y="967232"/>
                  </a:lnTo>
                  <a:lnTo>
                    <a:pt x="435229" y="960247"/>
                  </a:lnTo>
                  <a:lnTo>
                    <a:pt x="435229" y="942594"/>
                  </a:lnTo>
                  <a:close/>
                </a:path>
                <a:path w="4516755" h="2152015">
                  <a:moveTo>
                    <a:pt x="476631" y="2116836"/>
                  </a:moveTo>
                  <a:lnTo>
                    <a:pt x="476504" y="2099310"/>
                  </a:lnTo>
                  <a:lnTo>
                    <a:pt x="469392" y="2092198"/>
                  </a:lnTo>
                  <a:lnTo>
                    <a:pt x="451866" y="2092198"/>
                  </a:lnTo>
                  <a:lnTo>
                    <a:pt x="444754" y="2099310"/>
                  </a:lnTo>
                  <a:lnTo>
                    <a:pt x="444754" y="2116836"/>
                  </a:lnTo>
                  <a:lnTo>
                    <a:pt x="451866" y="2123948"/>
                  </a:lnTo>
                  <a:lnTo>
                    <a:pt x="469519" y="2123948"/>
                  </a:lnTo>
                  <a:lnTo>
                    <a:pt x="476631" y="2116836"/>
                  </a:lnTo>
                  <a:close/>
                </a:path>
                <a:path w="4516755" h="2152015">
                  <a:moveTo>
                    <a:pt x="482854" y="38608"/>
                  </a:moveTo>
                  <a:lnTo>
                    <a:pt x="475742" y="31496"/>
                  </a:lnTo>
                  <a:lnTo>
                    <a:pt x="458216" y="31496"/>
                  </a:lnTo>
                  <a:lnTo>
                    <a:pt x="451104" y="38608"/>
                  </a:lnTo>
                  <a:lnTo>
                    <a:pt x="451104" y="56134"/>
                  </a:lnTo>
                  <a:lnTo>
                    <a:pt x="458089" y="63246"/>
                  </a:lnTo>
                  <a:lnTo>
                    <a:pt x="475742" y="63246"/>
                  </a:lnTo>
                  <a:lnTo>
                    <a:pt x="482854" y="56134"/>
                  </a:lnTo>
                  <a:lnTo>
                    <a:pt x="482854" y="38608"/>
                  </a:lnTo>
                  <a:close/>
                </a:path>
                <a:path w="4516755" h="2152015">
                  <a:moveTo>
                    <a:pt x="498729" y="942594"/>
                  </a:moveTo>
                  <a:lnTo>
                    <a:pt x="491617" y="935482"/>
                  </a:lnTo>
                  <a:lnTo>
                    <a:pt x="474091" y="935482"/>
                  </a:lnTo>
                  <a:lnTo>
                    <a:pt x="466979" y="942594"/>
                  </a:lnTo>
                  <a:lnTo>
                    <a:pt x="466979" y="960247"/>
                  </a:lnTo>
                  <a:lnTo>
                    <a:pt x="474091" y="967232"/>
                  </a:lnTo>
                  <a:lnTo>
                    <a:pt x="491617" y="967232"/>
                  </a:lnTo>
                  <a:lnTo>
                    <a:pt x="498729" y="960247"/>
                  </a:lnTo>
                  <a:lnTo>
                    <a:pt x="498729" y="942594"/>
                  </a:lnTo>
                  <a:close/>
                </a:path>
                <a:path w="4516755" h="2152015">
                  <a:moveTo>
                    <a:pt x="540131" y="2099183"/>
                  </a:moveTo>
                  <a:lnTo>
                    <a:pt x="532892" y="2092071"/>
                  </a:lnTo>
                  <a:lnTo>
                    <a:pt x="515366" y="2092071"/>
                  </a:lnTo>
                  <a:lnTo>
                    <a:pt x="508254" y="2099183"/>
                  </a:lnTo>
                  <a:lnTo>
                    <a:pt x="508381" y="2116709"/>
                  </a:lnTo>
                  <a:lnTo>
                    <a:pt x="515493" y="2123821"/>
                  </a:lnTo>
                  <a:lnTo>
                    <a:pt x="533019" y="2123821"/>
                  </a:lnTo>
                  <a:lnTo>
                    <a:pt x="540131" y="2116709"/>
                  </a:lnTo>
                  <a:lnTo>
                    <a:pt x="540131" y="2099183"/>
                  </a:lnTo>
                  <a:close/>
                </a:path>
                <a:path w="4516755" h="2152015">
                  <a:moveTo>
                    <a:pt x="546354" y="38862"/>
                  </a:moveTo>
                  <a:lnTo>
                    <a:pt x="539369" y="31750"/>
                  </a:lnTo>
                  <a:lnTo>
                    <a:pt x="521589" y="31750"/>
                  </a:lnTo>
                  <a:lnTo>
                    <a:pt x="514604" y="38862"/>
                  </a:lnTo>
                  <a:lnTo>
                    <a:pt x="514731" y="56388"/>
                  </a:lnTo>
                  <a:lnTo>
                    <a:pt x="521843" y="63500"/>
                  </a:lnTo>
                  <a:lnTo>
                    <a:pt x="539242" y="63500"/>
                  </a:lnTo>
                  <a:lnTo>
                    <a:pt x="546354" y="56388"/>
                  </a:lnTo>
                  <a:lnTo>
                    <a:pt x="546354" y="38862"/>
                  </a:lnTo>
                  <a:close/>
                </a:path>
                <a:path w="4516755" h="2152015">
                  <a:moveTo>
                    <a:pt x="562229" y="942594"/>
                  </a:moveTo>
                  <a:lnTo>
                    <a:pt x="555244" y="935482"/>
                  </a:lnTo>
                  <a:lnTo>
                    <a:pt x="537591" y="935482"/>
                  </a:lnTo>
                  <a:lnTo>
                    <a:pt x="530479" y="942594"/>
                  </a:lnTo>
                  <a:lnTo>
                    <a:pt x="530479" y="960247"/>
                  </a:lnTo>
                  <a:lnTo>
                    <a:pt x="537591" y="967232"/>
                  </a:lnTo>
                  <a:lnTo>
                    <a:pt x="555244" y="967232"/>
                  </a:lnTo>
                  <a:lnTo>
                    <a:pt x="562229" y="960247"/>
                  </a:lnTo>
                  <a:lnTo>
                    <a:pt x="562229" y="942594"/>
                  </a:lnTo>
                  <a:close/>
                </a:path>
                <a:path w="4516755" h="2152015">
                  <a:moveTo>
                    <a:pt x="603631" y="2098929"/>
                  </a:moveTo>
                  <a:lnTo>
                    <a:pt x="596519" y="2091944"/>
                  </a:lnTo>
                  <a:lnTo>
                    <a:pt x="578866" y="2091944"/>
                  </a:lnTo>
                  <a:lnTo>
                    <a:pt x="571995" y="2098929"/>
                  </a:lnTo>
                  <a:lnTo>
                    <a:pt x="571881" y="2116582"/>
                  </a:lnTo>
                  <a:lnTo>
                    <a:pt x="578993" y="2123694"/>
                  </a:lnTo>
                  <a:lnTo>
                    <a:pt x="596519" y="2123694"/>
                  </a:lnTo>
                  <a:lnTo>
                    <a:pt x="603631" y="2116582"/>
                  </a:lnTo>
                  <a:lnTo>
                    <a:pt x="603631" y="2098929"/>
                  </a:lnTo>
                  <a:close/>
                </a:path>
                <a:path w="4516755" h="2152015">
                  <a:moveTo>
                    <a:pt x="609981" y="38989"/>
                  </a:moveTo>
                  <a:lnTo>
                    <a:pt x="602869" y="31877"/>
                  </a:lnTo>
                  <a:lnTo>
                    <a:pt x="585343" y="31877"/>
                  </a:lnTo>
                  <a:lnTo>
                    <a:pt x="577964" y="38989"/>
                  </a:lnTo>
                  <a:lnTo>
                    <a:pt x="578104" y="38989"/>
                  </a:lnTo>
                  <a:lnTo>
                    <a:pt x="578218" y="56515"/>
                  </a:lnTo>
                  <a:lnTo>
                    <a:pt x="585216" y="63627"/>
                  </a:lnTo>
                  <a:lnTo>
                    <a:pt x="602742" y="63627"/>
                  </a:lnTo>
                  <a:lnTo>
                    <a:pt x="609854" y="56515"/>
                  </a:lnTo>
                  <a:lnTo>
                    <a:pt x="609981" y="38989"/>
                  </a:lnTo>
                  <a:close/>
                </a:path>
                <a:path w="4516755" h="2152015">
                  <a:moveTo>
                    <a:pt x="625856" y="942594"/>
                  </a:moveTo>
                  <a:lnTo>
                    <a:pt x="618744" y="935482"/>
                  </a:lnTo>
                  <a:lnTo>
                    <a:pt x="601091" y="935482"/>
                  </a:lnTo>
                  <a:lnTo>
                    <a:pt x="593979" y="942594"/>
                  </a:lnTo>
                  <a:lnTo>
                    <a:pt x="593979" y="960247"/>
                  </a:lnTo>
                  <a:lnTo>
                    <a:pt x="601091" y="967232"/>
                  </a:lnTo>
                  <a:lnTo>
                    <a:pt x="618744" y="967232"/>
                  </a:lnTo>
                  <a:lnTo>
                    <a:pt x="625856" y="960247"/>
                  </a:lnTo>
                  <a:lnTo>
                    <a:pt x="625856" y="942594"/>
                  </a:lnTo>
                  <a:close/>
                </a:path>
                <a:path w="4516755" h="2152015">
                  <a:moveTo>
                    <a:pt x="667258" y="2098929"/>
                  </a:moveTo>
                  <a:lnTo>
                    <a:pt x="660019" y="2091817"/>
                  </a:lnTo>
                  <a:lnTo>
                    <a:pt x="642493" y="2091817"/>
                  </a:lnTo>
                  <a:lnTo>
                    <a:pt x="635381" y="2098929"/>
                  </a:lnTo>
                  <a:lnTo>
                    <a:pt x="635381" y="2116455"/>
                  </a:lnTo>
                  <a:lnTo>
                    <a:pt x="642493" y="2123567"/>
                  </a:lnTo>
                  <a:lnTo>
                    <a:pt x="660146" y="2123567"/>
                  </a:lnTo>
                  <a:lnTo>
                    <a:pt x="667004" y="2116455"/>
                  </a:lnTo>
                  <a:lnTo>
                    <a:pt x="667131" y="2098929"/>
                  </a:lnTo>
                  <a:lnTo>
                    <a:pt x="667258" y="2098929"/>
                  </a:lnTo>
                  <a:close/>
                </a:path>
                <a:path w="4516755" h="2152015">
                  <a:moveTo>
                    <a:pt x="729869" y="951484"/>
                  </a:moveTo>
                  <a:lnTo>
                    <a:pt x="634619" y="903859"/>
                  </a:lnTo>
                  <a:lnTo>
                    <a:pt x="634619" y="999109"/>
                  </a:lnTo>
                  <a:lnTo>
                    <a:pt x="729869" y="951484"/>
                  </a:lnTo>
                  <a:close/>
                </a:path>
                <a:path w="4516755" h="2152015">
                  <a:moveTo>
                    <a:pt x="730631" y="2098802"/>
                  </a:moveTo>
                  <a:lnTo>
                    <a:pt x="723646" y="2091690"/>
                  </a:lnTo>
                  <a:lnTo>
                    <a:pt x="705993" y="2091690"/>
                  </a:lnTo>
                  <a:lnTo>
                    <a:pt x="698881" y="2098802"/>
                  </a:lnTo>
                  <a:lnTo>
                    <a:pt x="698881" y="2116328"/>
                  </a:lnTo>
                  <a:lnTo>
                    <a:pt x="705993" y="2123440"/>
                  </a:lnTo>
                  <a:lnTo>
                    <a:pt x="723519" y="2123440"/>
                  </a:lnTo>
                  <a:lnTo>
                    <a:pt x="730631" y="2116328"/>
                  </a:lnTo>
                  <a:lnTo>
                    <a:pt x="730631" y="2098802"/>
                  </a:lnTo>
                  <a:close/>
                </a:path>
                <a:path w="4516755" h="2152015">
                  <a:moveTo>
                    <a:pt x="742442" y="48133"/>
                  </a:moveTo>
                  <a:lnTo>
                    <a:pt x="710387" y="32004"/>
                  </a:lnTo>
                  <a:lnTo>
                    <a:pt x="647319" y="254"/>
                  </a:lnTo>
                  <a:lnTo>
                    <a:pt x="647217" y="33629"/>
                  </a:lnTo>
                  <a:lnTo>
                    <a:pt x="641731" y="39116"/>
                  </a:lnTo>
                  <a:lnTo>
                    <a:pt x="641604" y="56642"/>
                  </a:lnTo>
                  <a:lnTo>
                    <a:pt x="647141" y="62191"/>
                  </a:lnTo>
                  <a:lnTo>
                    <a:pt x="647065" y="95504"/>
                  </a:lnTo>
                  <a:lnTo>
                    <a:pt x="710984" y="63754"/>
                  </a:lnTo>
                  <a:lnTo>
                    <a:pt x="742442" y="48133"/>
                  </a:lnTo>
                  <a:close/>
                </a:path>
                <a:path w="4516755" h="2152015">
                  <a:moveTo>
                    <a:pt x="794258" y="2098548"/>
                  </a:moveTo>
                  <a:lnTo>
                    <a:pt x="787019" y="2091436"/>
                  </a:lnTo>
                  <a:lnTo>
                    <a:pt x="778256" y="2091563"/>
                  </a:lnTo>
                  <a:lnTo>
                    <a:pt x="769493" y="2091563"/>
                  </a:lnTo>
                  <a:lnTo>
                    <a:pt x="762508" y="2098548"/>
                  </a:lnTo>
                  <a:lnTo>
                    <a:pt x="762508" y="2116201"/>
                  </a:lnTo>
                  <a:lnTo>
                    <a:pt x="769493" y="2123186"/>
                  </a:lnTo>
                  <a:lnTo>
                    <a:pt x="769620" y="2123313"/>
                  </a:lnTo>
                  <a:lnTo>
                    <a:pt x="778383" y="2123313"/>
                  </a:lnTo>
                  <a:lnTo>
                    <a:pt x="787146" y="2123186"/>
                  </a:lnTo>
                  <a:lnTo>
                    <a:pt x="794131" y="2116201"/>
                  </a:lnTo>
                  <a:lnTo>
                    <a:pt x="794258" y="2098548"/>
                  </a:lnTo>
                  <a:close/>
                </a:path>
                <a:path w="4516755" h="2152015">
                  <a:moveTo>
                    <a:pt x="857758" y="2098548"/>
                  </a:moveTo>
                  <a:lnTo>
                    <a:pt x="850773" y="2091436"/>
                  </a:lnTo>
                  <a:lnTo>
                    <a:pt x="832993" y="2091436"/>
                  </a:lnTo>
                  <a:lnTo>
                    <a:pt x="826008" y="2098548"/>
                  </a:lnTo>
                  <a:lnTo>
                    <a:pt x="826008" y="2116074"/>
                  </a:lnTo>
                  <a:lnTo>
                    <a:pt x="833120" y="2123186"/>
                  </a:lnTo>
                  <a:lnTo>
                    <a:pt x="850519" y="2123186"/>
                  </a:lnTo>
                  <a:lnTo>
                    <a:pt x="857631" y="2116074"/>
                  </a:lnTo>
                  <a:lnTo>
                    <a:pt x="857758" y="2098548"/>
                  </a:lnTo>
                  <a:close/>
                </a:path>
                <a:path w="4516755" h="2152015">
                  <a:moveTo>
                    <a:pt x="921258" y="2098421"/>
                  </a:moveTo>
                  <a:lnTo>
                    <a:pt x="914146" y="2091182"/>
                  </a:lnTo>
                  <a:lnTo>
                    <a:pt x="896620" y="2091182"/>
                  </a:lnTo>
                  <a:lnTo>
                    <a:pt x="889508" y="2098421"/>
                  </a:lnTo>
                  <a:lnTo>
                    <a:pt x="889508" y="2115947"/>
                  </a:lnTo>
                  <a:lnTo>
                    <a:pt x="896620" y="2122932"/>
                  </a:lnTo>
                  <a:lnTo>
                    <a:pt x="914273" y="2122932"/>
                  </a:lnTo>
                  <a:lnTo>
                    <a:pt x="921131" y="2115947"/>
                  </a:lnTo>
                  <a:lnTo>
                    <a:pt x="921258" y="2098421"/>
                  </a:lnTo>
                  <a:close/>
                </a:path>
                <a:path w="4516755" h="2152015">
                  <a:moveTo>
                    <a:pt x="984885" y="2115820"/>
                  </a:moveTo>
                  <a:lnTo>
                    <a:pt x="984758" y="2098167"/>
                  </a:lnTo>
                  <a:lnTo>
                    <a:pt x="977646" y="2091055"/>
                  </a:lnTo>
                  <a:lnTo>
                    <a:pt x="960120" y="2091055"/>
                  </a:lnTo>
                  <a:lnTo>
                    <a:pt x="953008" y="2098167"/>
                  </a:lnTo>
                  <a:lnTo>
                    <a:pt x="953008" y="2115820"/>
                  </a:lnTo>
                  <a:lnTo>
                    <a:pt x="960120" y="2122805"/>
                  </a:lnTo>
                  <a:lnTo>
                    <a:pt x="977773" y="2122805"/>
                  </a:lnTo>
                  <a:lnTo>
                    <a:pt x="984758" y="2115820"/>
                  </a:lnTo>
                  <a:lnTo>
                    <a:pt x="984885" y="2115820"/>
                  </a:lnTo>
                  <a:close/>
                </a:path>
                <a:path w="4516755" h="2152015">
                  <a:moveTo>
                    <a:pt x="1048385" y="2098040"/>
                  </a:moveTo>
                  <a:lnTo>
                    <a:pt x="1041146" y="2090928"/>
                  </a:lnTo>
                  <a:lnTo>
                    <a:pt x="1023620" y="2090928"/>
                  </a:lnTo>
                  <a:lnTo>
                    <a:pt x="1016508" y="2098040"/>
                  </a:lnTo>
                  <a:lnTo>
                    <a:pt x="1016635" y="2115566"/>
                  </a:lnTo>
                  <a:lnTo>
                    <a:pt x="1023747" y="2122678"/>
                  </a:lnTo>
                  <a:lnTo>
                    <a:pt x="1041273" y="2122678"/>
                  </a:lnTo>
                  <a:lnTo>
                    <a:pt x="1048385" y="2115566"/>
                  </a:lnTo>
                  <a:lnTo>
                    <a:pt x="1048385" y="2098040"/>
                  </a:lnTo>
                  <a:close/>
                </a:path>
                <a:path w="4516755" h="2152015">
                  <a:moveTo>
                    <a:pt x="1111885" y="2097913"/>
                  </a:moveTo>
                  <a:lnTo>
                    <a:pt x="1104773" y="2090801"/>
                  </a:lnTo>
                  <a:lnTo>
                    <a:pt x="1087120" y="2090801"/>
                  </a:lnTo>
                  <a:lnTo>
                    <a:pt x="1080135" y="2097913"/>
                  </a:lnTo>
                  <a:lnTo>
                    <a:pt x="1080135" y="2115439"/>
                  </a:lnTo>
                  <a:lnTo>
                    <a:pt x="1087247" y="2122551"/>
                  </a:lnTo>
                  <a:lnTo>
                    <a:pt x="1104773" y="2122551"/>
                  </a:lnTo>
                  <a:lnTo>
                    <a:pt x="1111885" y="2115439"/>
                  </a:lnTo>
                  <a:lnTo>
                    <a:pt x="1111885" y="2097913"/>
                  </a:lnTo>
                  <a:close/>
                </a:path>
                <a:path w="4516755" h="2152015">
                  <a:moveTo>
                    <a:pt x="1175385" y="2097786"/>
                  </a:moveTo>
                  <a:lnTo>
                    <a:pt x="1168273" y="2090674"/>
                  </a:lnTo>
                  <a:lnTo>
                    <a:pt x="1150747" y="2090674"/>
                  </a:lnTo>
                  <a:lnTo>
                    <a:pt x="1143635" y="2097786"/>
                  </a:lnTo>
                  <a:lnTo>
                    <a:pt x="1143635" y="2115312"/>
                  </a:lnTo>
                  <a:lnTo>
                    <a:pt x="1150747" y="2122424"/>
                  </a:lnTo>
                  <a:lnTo>
                    <a:pt x="1168273" y="2122424"/>
                  </a:lnTo>
                  <a:lnTo>
                    <a:pt x="1175385" y="2115312"/>
                  </a:lnTo>
                  <a:lnTo>
                    <a:pt x="1175385" y="2097786"/>
                  </a:lnTo>
                  <a:close/>
                </a:path>
                <a:path w="4516755" h="2152015">
                  <a:moveTo>
                    <a:pt x="1239012" y="2115185"/>
                  </a:moveTo>
                  <a:lnTo>
                    <a:pt x="1238885" y="2097659"/>
                  </a:lnTo>
                  <a:lnTo>
                    <a:pt x="1231773" y="2090547"/>
                  </a:lnTo>
                  <a:lnTo>
                    <a:pt x="1214247" y="2090547"/>
                  </a:lnTo>
                  <a:lnTo>
                    <a:pt x="1207135" y="2097659"/>
                  </a:lnTo>
                  <a:lnTo>
                    <a:pt x="1207135" y="2115185"/>
                  </a:lnTo>
                  <a:lnTo>
                    <a:pt x="1214247" y="2122297"/>
                  </a:lnTo>
                  <a:lnTo>
                    <a:pt x="1231900" y="2122297"/>
                  </a:lnTo>
                  <a:lnTo>
                    <a:pt x="1239012" y="2115185"/>
                  </a:lnTo>
                  <a:close/>
                </a:path>
                <a:path w="4516755" h="2152015">
                  <a:moveTo>
                    <a:pt x="1302512" y="2097532"/>
                  </a:moveTo>
                  <a:lnTo>
                    <a:pt x="1295273" y="2090420"/>
                  </a:lnTo>
                  <a:lnTo>
                    <a:pt x="1277747" y="2090420"/>
                  </a:lnTo>
                  <a:lnTo>
                    <a:pt x="1270635" y="2097532"/>
                  </a:lnTo>
                  <a:lnTo>
                    <a:pt x="1270762" y="2115058"/>
                  </a:lnTo>
                  <a:lnTo>
                    <a:pt x="1277874" y="2122170"/>
                  </a:lnTo>
                  <a:lnTo>
                    <a:pt x="1295400" y="2122170"/>
                  </a:lnTo>
                  <a:lnTo>
                    <a:pt x="1302512" y="2115058"/>
                  </a:lnTo>
                  <a:lnTo>
                    <a:pt x="1302512" y="2097532"/>
                  </a:lnTo>
                  <a:close/>
                </a:path>
                <a:path w="4516755" h="2152015">
                  <a:moveTo>
                    <a:pt x="1366012" y="2097278"/>
                  </a:moveTo>
                  <a:lnTo>
                    <a:pt x="1358900" y="2090293"/>
                  </a:lnTo>
                  <a:lnTo>
                    <a:pt x="1341247" y="2090293"/>
                  </a:lnTo>
                  <a:lnTo>
                    <a:pt x="1334376" y="2097278"/>
                  </a:lnTo>
                  <a:lnTo>
                    <a:pt x="1334262" y="2114931"/>
                  </a:lnTo>
                  <a:lnTo>
                    <a:pt x="1341374" y="2122043"/>
                  </a:lnTo>
                  <a:lnTo>
                    <a:pt x="1358900" y="2122043"/>
                  </a:lnTo>
                  <a:lnTo>
                    <a:pt x="1366012" y="2114931"/>
                  </a:lnTo>
                  <a:lnTo>
                    <a:pt x="1366012" y="2097278"/>
                  </a:lnTo>
                  <a:close/>
                </a:path>
                <a:path w="4516755" h="2152015">
                  <a:moveTo>
                    <a:pt x="1429639" y="2097278"/>
                  </a:moveTo>
                  <a:lnTo>
                    <a:pt x="1422400" y="2090166"/>
                  </a:lnTo>
                  <a:lnTo>
                    <a:pt x="1404874" y="2090166"/>
                  </a:lnTo>
                  <a:lnTo>
                    <a:pt x="1397762" y="2097278"/>
                  </a:lnTo>
                  <a:lnTo>
                    <a:pt x="1397762" y="2114804"/>
                  </a:lnTo>
                  <a:lnTo>
                    <a:pt x="1404874" y="2121916"/>
                  </a:lnTo>
                  <a:lnTo>
                    <a:pt x="1422400" y="2121916"/>
                  </a:lnTo>
                  <a:lnTo>
                    <a:pt x="1429385" y="2114804"/>
                  </a:lnTo>
                  <a:lnTo>
                    <a:pt x="1429512" y="2097278"/>
                  </a:lnTo>
                  <a:lnTo>
                    <a:pt x="1429639" y="2097278"/>
                  </a:lnTo>
                  <a:close/>
                </a:path>
                <a:path w="4516755" h="2152015">
                  <a:moveTo>
                    <a:pt x="1493139" y="2114677"/>
                  </a:moveTo>
                  <a:lnTo>
                    <a:pt x="1493012" y="2105787"/>
                  </a:lnTo>
                  <a:lnTo>
                    <a:pt x="1493012" y="2097151"/>
                  </a:lnTo>
                  <a:lnTo>
                    <a:pt x="1486027" y="2090039"/>
                  </a:lnTo>
                  <a:lnTo>
                    <a:pt x="1468374" y="2090039"/>
                  </a:lnTo>
                  <a:lnTo>
                    <a:pt x="1461262" y="2097151"/>
                  </a:lnTo>
                  <a:lnTo>
                    <a:pt x="1461262" y="2114677"/>
                  </a:lnTo>
                  <a:lnTo>
                    <a:pt x="1468374" y="2121789"/>
                  </a:lnTo>
                  <a:lnTo>
                    <a:pt x="1485900" y="2121789"/>
                  </a:lnTo>
                  <a:lnTo>
                    <a:pt x="1493012" y="2114677"/>
                  </a:lnTo>
                  <a:lnTo>
                    <a:pt x="1493139" y="2114677"/>
                  </a:lnTo>
                  <a:close/>
                </a:path>
                <a:path w="4516755" h="2152015">
                  <a:moveTo>
                    <a:pt x="1556639" y="2096897"/>
                  </a:moveTo>
                  <a:lnTo>
                    <a:pt x="1549400" y="2089785"/>
                  </a:lnTo>
                  <a:lnTo>
                    <a:pt x="1540637" y="2089912"/>
                  </a:lnTo>
                  <a:lnTo>
                    <a:pt x="1531874" y="2089912"/>
                  </a:lnTo>
                  <a:lnTo>
                    <a:pt x="1524876" y="2096897"/>
                  </a:lnTo>
                  <a:lnTo>
                    <a:pt x="1524889" y="2114550"/>
                  </a:lnTo>
                  <a:lnTo>
                    <a:pt x="1531874" y="2121535"/>
                  </a:lnTo>
                  <a:lnTo>
                    <a:pt x="1532001" y="2121662"/>
                  </a:lnTo>
                  <a:lnTo>
                    <a:pt x="1540764" y="2121662"/>
                  </a:lnTo>
                  <a:lnTo>
                    <a:pt x="1549527" y="2121535"/>
                  </a:lnTo>
                  <a:lnTo>
                    <a:pt x="1556512" y="2114550"/>
                  </a:lnTo>
                  <a:lnTo>
                    <a:pt x="1556639" y="2096897"/>
                  </a:lnTo>
                  <a:close/>
                </a:path>
                <a:path w="4516755" h="2152015">
                  <a:moveTo>
                    <a:pt x="1620139" y="2096897"/>
                  </a:moveTo>
                  <a:lnTo>
                    <a:pt x="1613154" y="2089785"/>
                  </a:lnTo>
                  <a:lnTo>
                    <a:pt x="1595374" y="2089785"/>
                  </a:lnTo>
                  <a:lnTo>
                    <a:pt x="1588389" y="2096897"/>
                  </a:lnTo>
                  <a:lnTo>
                    <a:pt x="1588389" y="2114423"/>
                  </a:lnTo>
                  <a:lnTo>
                    <a:pt x="1595501" y="2121535"/>
                  </a:lnTo>
                  <a:lnTo>
                    <a:pt x="1612900" y="2121535"/>
                  </a:lnTo>
                  <a:lnTo>
                    <a:pt x="1620012" y="2114423"/>
                  </a:lnTo>
                  <a:lnTo>
                    <a:pt x="1620139" y="2096897"/>
                  </a:lnTo>
                  <a:close/>
                </a:path>
                <a:path w="4516755" h="2152015">
                  <a:moveTo>
                    <a:pt x="1683639" y="2096770"/>
                  </a:moveTo>
                  <a:lnTo>
                    <a:pt x="1676654" y="2089658"/>
                  </a:lnTo>
                  <a:lnTo>
                    <a:pt x="1659001" y="2089658"/>
                  </a:lnTo>
                  <a:lnTo>
                    <a:pt x="1651889" y="2096770"/>
                  </a:lnTo>
                  <a:lnTo>
                    <a:pt x="1651889" y="2114296"/>
                  </a:lnTo>
                  <a:lnTo>
                    <a:pt x="1659001" y="2121408"/>
                  </a:lnTo>
                  <a:lnTo>
                    <a:pt x="1676400" y="2121408"/>
                  </a:lnTo>
                  <a:lnTo>
                    <a:pt x="1683512" y="2114296"/>
                  </a:lnTo>
                  <a:lnTo>
                    <a:pt x="1683639" y="2096770"/>
                  </a:lnTo>
                  <a:close/>
                </a:path>
                <a:path w="4516755" h="2152015">
                  <a:moveTo>
                    <a:pt x="1747139" y="2096516"/>
                  </a:moveTo>
                  <a:lnTo>
                    <a:pt x="1740027" y="2089404"/>
                  </a:lnTo>
                  <a:lnTo>
                    <a:pt x="1722501" y="2089404"/>
                  </a:lnTo>
                  <a:lnTo>
                    <a:pt x="1715503" y="2096516"/>
                  </a:lnTo>
                  <a:lnTo>
                    <a:pt x="1715389" y="2114169"/>
                  </a:lnTo>
                  <a:lnTo>
                    <a:pt x="1722501" y="2121154"/>
                  </a:lnTo>
                  <a:lnTo>
                    <a:pt x="1740154" y="2121154"/>
                  </a:lnTo>
                  <a:lnTo>
                    <a:pt x="1747139" y="2114169"/>
                  </a:lnTo>
                  <a:lnTo>
                    <a:pt x="1747139" y="2096516"/>
                  </a:lnTo>
                  <a:close/>
                </a:path>
                <a:path w="4516755" h="2152015">
                  <a:moveTo>
                    <a:pt x="1810766" y="2096389"/>
                  </a:moveTo>
                  <a:lnTo>
                    <a:pt x="1803527" y="2089277"/>
                  </a:lnTo>
                  <a:lnTo>
                    <a:pt x="1786001" y="2089277"/>
                  </a:lnTo>
                  <a:lnTo>
                    <a:pt x="1778889" y="2096389"/>
                  </a:lnTo>
                  <a:lnTo>
                    <a:pt x="1779016" y="2114042"/>
                  </a:lnTo>
                  <a:lnTo>
                    <a:pt x="1786128" y="2121027"/>
                  </a:lnTo>
                  <a:lnTo>
                    <a:pt x="1803654" y="2121027"/>
                  </a:lnTo>
                  <a:lnTo>
                    <a:pt x="1810639" y="2114042"/>
                  </a:lnTo>
                  <a:lnTo>
                    <a:pt x="1810766" y="2096389"/>
                  </a:lnTo>
                  <a:close/>
                </a:path>
                <a:path w="4516755" h="2152015">
                  <a:moveTo>
                    <a:pt x="1874266" y="2096262"/>
                  </a:moveTo>
                  <a:lnTo>
                    <a:pt x="1867154" y="2089150"/>
                  </a:lnTo>
                  <a:lnTo>
                    <a:pt x="1849501" y="2089150"/>
                  </a:lnTo>
                  <a:lnTo>
                    <a:pt x="1842516" y="2096262"/>
                  </a:lnTo>
                  <a:lnTo>
                    <a:pt x="1842516" y="2113788"/>
                  </a:lnTo>
                  <a:lnTo>
                    <a:pt x="1849628" y="2120900"/>
                  </a:lnTo>
                  <a:lnTo>
                    <a:pt x="1867154" y="2120900"/>
                  </a:lnTo>
                  <a:lnTo>
                    <a:pt x="1874266" y="2113788"/>
                  </a:lnTo>
                  <a:lnTo>
                    <a:pt x="1874266" y="2096262"/>
                  </a:lnTo>
                  <a:close/>
                </a:path>
                <a:path w="4516755" h="2152015">
                  <a:moveTo>
                    <a:pt x="1937766" y="2096135"/>
                  </a:moveTo>
                  <a:lnTo>
                    <a:pt x="1930654" y="2089023"/>
                  </a:lnTo>
                  <a:lnTo>
                    <a:pt x="1913128" y="2089023"/>
                  </a:lnTo>
                  <a:lnTo>
                    <a:pt x="1906016" y="2096135"/>
                  </a:lnTo>
                  <a:lnTo>
                    <a:pt x="1906016" y="2113661"/>
                  </a:lnTo>
                  <a:lnTo>
                    <a:pt x="1913128" y="2120773"/>
                  </a:lnTo>
                  <a:lnTo>
                    <a:pt x="1930654" y="2120773"/>
                  </a:lnTo>
                  <a:lnTo>
                    <a:pt x="1937766" y="2113661"/>
                  </a:lnTo>
                  <a:lnTo>
                    <a:pt x="1937766" y="2096135"/>
                  </a:lnTo>
                  <a:close/>
                </a:path>
                <a:path w="4516755" h="2152015">
                  <a:moveTo>
                    <a:pt x="2001393" y="2113534"/>
                  </a:moveTo>
                  <a:lnTo>
                    <a:pt x="2001266" y="2096008"/>
                  </a:lnTo>
                  <a:lnTo>
                    <a:pt x="1994154" y="2088896"/>
                  </a:lnTo>
                  <a:lnTo>
                    <a:pt x="1976628" y="2088896"/>
                  </a:lnTo>
                  <a:lnTo>
                    <a:pt x="1969516" y="2096008"/>
                  </a:lnTo>
                  <a:lnTo>
                    <a:pt x="1969516" y="2113534"/>
                  </a:lnTo>
                  <a:lnTo>
                    <a:pt x="1976628" y="2120646"/>
                  </a:lnTo>
                  <a:lnTo>
                    <a:pt x="1994281" y="2120646"/>
                  </a:lnTo>
                  <a:lnTo>
                    <a:pt x="2001393" y="2113534"/>
                  </a:lnTo>
                  <a:close/>
                </a:path>
                <a:path w="4516755" h="2152015">
                  <a:moveTo>
                    <a:pt x="2064893" y="2095881"/>
                  </a:moveTo>
                  <a:lnTo>
                    <a:pt x="2057654" y="2088769"/>
                  </a:lnTo>
                  <a:lnTo>
                    <a:pt x="2040128" y="2088769"/>
                  </a:lnTo>
                  <a:lnTo>
                    <a:pt x="2033016" y="2095881"/>
                  </a:lnTo>
                  <a:lnTo>
                    <a:pt x="2033143" y="2113407"/>
                  </a:lnTo>
                  <a:lnTo>
                    <a:pt x="2040255" y="2120519"/>
                  </a:lnTo>
                  <a:lnTo>
                    <a:pt x="2057781" y="2120519"/>
                  </a:lnTo>
                  <a:lnTo>
                    <a:pt x="2064893" y="2113407"/>
                  </a:lnTo>
                  <a:lnTo>
                    <a:pt x="2064893" y="2095881"/>
                  </a:lnTo>
                  <a:close/>
                </a:path>
                <a:path w="4516755" h="2152015">
                  <a:moveTo>
                    <a:pt x="2128393" y="2095754"/>
                  </a:moveTo>
                  <a:lnTo>
                    <a:pt x="2121281" y="2088642"/>
                  </a:lnTo>
                  <a:lnTo>
                    <a:pt x="2103628" y="2088642"/>
                  </a:lnTo>
                  <a:lnTo>
                    <a:pt x="2096643" y="2095754"/>
                  </a:lnTo>
                  <a:lnTo>
                    <a:pt x="2096643" y="2113280"/>
                  </a:lnTo>
                  <a:lnTo>
                    <a:pt x="2103755" y="2120392"/>
                  </a:lnTo>
                  <a:lnTo>
                    <a:pt x="2121281" y="2120392"/>
                  </a:lnTo>
                  <a:lnTo>
                    <a:pt x="2128393" y="2113280"/>
                  </a:lnTo>
                  <a:lnTo>
                    <a:pt x="2128393" y="2095754"/>
                  </a:lnTo>
                  <a:close/>
                </a:path>
                <a:path w="4516755" h="2152015">
                  <a:moveTo>
                    <a:pt x="2192020" y="2095627"/>
                  </a:moveTo>
                  <a:lnTo>
                    <a:pt x="2184781" y="2088515"/>
                  </a:lnTo>
                  <a:lnTo>
                    <a:pt x="2167255" y="2088515"/>
                  </a:lnTo>
                  <a:lnTo>
                    <a:pt x="2160143" y="2095627"/>
                  </a:lnTo>
                  <a:lnTo>
                    <a:pt x="2160143" y="2113153"/>
                  </a:lnTo>
                  <a:lnTo>
                    <a:pt x="2167255" y="2120265"/>
                  </a:lnTo>
                  <a:lnTo>
                    <a:pt x="2184781" y="2120265"/>
                  </a:lnTo>
                  <a:lnTo>
                    <a:pt x="2191766" y="2113153"/>
                  </a:lnTo>
                  <a:lnTo>
                    <a:pt x="2191893" y="2095627"/>
                  </a:lnTo>
                  <a:lnTo>
                    <a:pt x="2192020" y="2095627"/>
                  </a:lnTo>
                  <a:close/>
                </a:path>
                <a:path w="4516755" h="2152015">
                  <a:moveTo>
                    <a:pt x="2255393" y="2095373"/>
                  </a:moveTo>
                  <a:lnTo>
                    <a:pt x="2248281" y="2088388"/>
                  </a:lnTo>
                  <a:lnTo>
                    <a:pt x="2230755" y="2088388"/>
                  </a:lnTo>
                  <a:lnTo>
                    <a:pt x="2223770" y="2095373"/>
                  </a:lnTo>
                  <a:lnTo>
                    <a:pt x="2223643" y="2113026"/>
                  </a:lnTo>
                  <a:lnTo>
                    <a:pt x="2230755" y="2120138"/>
                  </a:lnTo>
                  <a:lnTo>
                    <a:pt x="2248408" y="2120138"/>
                  </a:lnTo>
                  <a:lnTo>
                    <a:pt x="2255393" y="2113026"/>
                  </a:lnTo>
                  <a:lnTo>
                    <a:pt x="2255393" y="2095373"/>
                  </a:lnTo>
                  <a:close/>
                </a:path>
                <a:path w="4516755" h="2152015">
                  <a:moveTo>
                    <a:pt x="2308352" y="933196"/>
                  </a:moveTo>
                  <a:lnTo>
                    <a:pt x="2301240" y="926084"/>
                  </a:lnTo>
                  <a:lnTo>
                    <a:pt x="2283587" y="926084"/>
                  </a:lnTo>
                  <a:lnTo>
                    <a:pt x="2276589" y="933196"/>
                  </a:lnTo>
                  <a:lnTo>
                    <a:pt x="2276462" y="950722"/>
                  </a:lnTo>
                  <a:lnTo>
                    <a:pt x="2276602" y="950722"/>
                  </a:lnTo>
                  <a:lnTo>
                    <a:pt x="2283701" y="957834"/>
                  </a:lnTo>
                  <a:lnTo>
                    <a:pt x="2301113" y="957834"/>
                  </a:lnTo>
                  <a:lnTo>
                    <a:pt x="2308225" y="950722"/>
                  </a:lnTo>
                  <a:lnTo>
                    <a:pt x="2308352" y="933196"/>
                  </a:lnTo>
                  <a:close/>
                </a:path>
                <a:path w="4516755" h="2152015">
                  <a:moveTo>
                    <a:pt x="2365502" y="2104009"/>
                  </a:moveTo>
                  <a:lnTo>
                    <a:pt x="2270125" y="2056511"/>
                  </a:lnTo>
                  <a:lnTo>
                    <a:pt x="2270379" y="2151761"/>
                  </a:lnTo>
                  <a:lnTo>
                    <a:pt x="2365502" y="2104009"/>
                  </a:lnTo>
                  <a:close/>
                </a:path>
                <a:path w="4516755" h="2152015">
                  <a:moveTo>
                    <a:pt x="2365502" y="37846"/>
                  </a:moveTo>
                  <a:lnTo>
                    <a:pt x="2358390" y="30734"/>
                  </a:lnTo>
                  <a:lnTo>
                    <a:pt x="2340737" y="30734"/>
                  </a:lnTo>
                  <a:lnTo>
                    <a:pt x="2333739" y="37846"/>
                  </a:lnTo>
                  <a:lnTo>
                    <a:pt x="2333612" y="55372"/>
                  </a:lnTo>
                  <a:lnTo>
                    <a:pt x="2333752" y="55372"/>
                  </a:lnTo>
                  <a:lnTo>
                    <a:pt x="2340851" y="62484"/>
                  </a:lnTo>
                  <a:lnTo>
                    <a:pt x="2358263" y="62484"/>
                  </a:lnTo>
                  <a:lnTo>
                    <a:pt x="2365375" y="55372"/>
                  </a:lnTo>
                  <a:lnTo>
                    <a:pt x="2365502" y="37846"/>
                  </a:lnTo>
                  <a:close/>
                </a:path>
                <a:path w="4516755" h="2152015">
                  <a:moveTo>
                    <a:pt x="2371852" y="933577"/>
                  </a:moveTo>
                  <a:lnTo>
                    <a:pt x="2364867" y="926338"/>
                  </a:lnTo>
                  <a:lnTo>
                    <a:pt x="2347214" y="926338"/>
                  </a:lnTo>
                  <a:lnTo>
                    <a:pt x="2340102" y="933323"/>
                  </a:lnTo>
                  <a:lnTo>
                    <a:pt x="2339975" y="950849"/>
                  </a:lnTo>
                  <a:lnTo>
                    <a:pt x="2347087" y="958088"/>
                  </a:lnTo>
                  <a:lnTo>
                    <a:pt x="2364613" y="958088"/>
                  </a:lnTo>
                  <a:lnTo>
                    <a:pt x="2371852" y="951103"/>
                  </a:lnTo>
                  <a:lnTo>
                    <a:pt x="2371852" y="933577"/>
                  </a:lnTo>
                  <a:close/>
                </a:path>
                <a:path w="4516755" h="2152015">
                  <a:moveTo>
                    <a:pt x="2429002" y="38227"/>
                  </a:moveTo>
                  <a:lnTo>
                    <a:pt x="2422017" y="30988"/>
                  </a:lnTo>
                  <a:lnTo>
                    <a:pt x="2404364" y="30988"/>
                  </a:lnTo>
                  <a:lnTo>
                    <a:pt x="2397252" y="37973"/>
                  </a:lnTo>
                  <a:lnTo>
                    <a:pt x="2397125" y="55499"/>
                  </a:lnTo>
                  <a:lnTo>
                    <a:pt x="2404237" y="62738"/>
                  </a:lnTo>
                  <a:lnTo>
                    <a:pt x="2421763" y="62738"/>
                  </a:lnTo>
                  <a:lnTo>
                    <a:pt x="2429002" y="55753"/>
                  </a:lnTo>
                  <a:lnTo>
                    <a:pt x="2429002" y="38227"/>
                  </a:lnTo>
                  <a:close/>
                </a:path>
                <a:path w="4516755" h="2152015">
                  <a:moveTo>
                    <a:pt x="2435352" y="933704"/>
                  </a:moveTo>
                  <a:lnTo>
                    <a:pt x="2428367" y="926719"/>
                  </a:lnTo>
                  <a:lnTo>
                    <a:pt x="2419604" y="926592"/>
                  </a:lnTo>
                  <a:lnTo>
                    <a:pt x="2410841" y="926592"/>
                  </a:lnTo>
                  <a:lnTo>
                    <a:pt x="2403602" y="933704"/>
                  </a:lnTo>
                  <a:lnTo>
                    <a:pt x="2403716" y="951357"/>
                  </a:lnTo>
                  <a:lnTo>
                    <a:pt x="2410587" y="958342"/>
                  </a:lnTo>
                  <a:lnTo>
                    <a:pt x="2419477" y="958342"/>
                  </a:lnTo>
                  <a:lnTo>
                    <a:pt x="2428240" y="958469"/>
                  </a:lnTo>
                  <a:lnTo>
                    <a:pt x="2435352" y="951357"/>
                  </a:lnTo>
                  <a:lnTo>
                    <a:pt x="2435352" y="933704"/>
                  </a:lnTo>
                  <a:close/>
                </a:path>
                <a:path w="4516755" h="2152015">
                  <a:moveTo>
                    <a:pt x="2492629" y="38481"/>
                  </a:moveTo>
                  <a:lnTo>
                    <a:pt x="2485517" y="31369"/>
                  </a:lnTo>
                  <a:lnTo>
                    <a:pt x="2467851" y="31369"/>
                  </a:lnTo>
                  <a:lnTo>
                    <a:pt x="2460612" y="38481"/>
                  </a:lnTo>
                  <a:lnTo>
                    <a:pt x="2460752" y="38481"/>
                  </a:lnTo>
                  <a:lnTo>
                    <a:pt x="2460866" y="56007"/>
                  </a:lnTo>
                  <a:lnTo>
                    <a:pt x="2467851" y="63119"/>
                  </a:lnTo>
                  <a:lnTo>
                    <a:pt x="2485390" y="63119"/>
                  </a:lnTo>
                  <a:lnTo>
                    <a:pt x="2492502" y="56007"/>
                  </a:lnTo>
                  <a:lnTo>
                    <a:pt x="2492629" y="38481"/>
                  </a:lnTo>
                  <a:close/>
                </a:path>
                <a:path w="4516755" h="2152015">
                  <a:moveTo>
                    <a:pt x="2498979" y="934085"/>
                  </a:moveTo>
                  <a:lnTo>
                    <a:pt x="2491867" y="926973"/>
                  </a:lnTo>
                  <a:lnTo>
                    <a:pt x="2474341" y="926973"/>
                  </a:lnTo>
                  <a:lnTo>
                    <a:pt x="2467089" y="934085"/>
                  </a:lnTo>
                  <a:lnTo>
                    <a:pt x="2467216" y="934085"/>
                  </a:lnTo>
                  <a:lnTo>
                    <a:pt x="2467216" y="951611"/>
                  </a:lnTo>
                  <a:lnTo>
                    <a:pt x="2474214" y="958723"/>
                  </a:lnTo>
                  <a:lnTo>
                    <a:pt x="2491740" y="958723"/>
                  </a:lnTo>
                  <a:lnTo>
                    <a:pt x="2498852" y="951611"/>
                  </a:lnTo>
                  <a:lnTo>
                    <a:pt x="2498979" y="934085"/>
                  </a:lnTo>
                  <a:close/>
                </a:path>
                <a:path w="4516755" h="2152015">
                  <a:moveTo>
                    <a:pt x="2556129" y="38735"/>
                  </a:moveTo>
                  <a:lnTo>
                    <a:pt x="2549017" y="31623"/>
                  </a:lnTo>
                  <a:lnTo>
                    <a:pt x="2531491" y="31623"/>
                  </a:lnTo>
                  <a:lnTo>
                    <a:pt x="2524239" y="38735"/>
                  </a:lnTo>
                  <a:lnTo>
                    <a:pt x="2524366" y="38735"/>
                  </a:lnTo>
                  <a:lnTo>
                    <a:pt x="2524366" y="56261"/>
                  </a:lnTo>
                  <a:lnTo>
                    <a:pt x="2531364" y="63373"/>
                  </a:lnTo>
                  <a:lnTo>
                    <a:pt x="2548890" y="63373"/>
                  </a:lnTo>
                  <a:lnTo>
                    <a:pt x="2556002" y="56261"/>
                  </a:lnTo>
                  <a:lnTo>
                    <a:pt x="2556129" y="38735"/>
                  </a:lnTo>
                  <a:close/>
                </a:path>
                <a:path w="4516755" h="2152015">
                  <a:moveTo>
                    <a:pt x="2611501" y="943483"/>
                  </a:moveTo>
                  <a:lnTo>
                    <a:pt x="2516505" y="895350"/>
                  </a:lnTo>
                  <a:lnTo>
                    <a:pt x="2515997" y="990600"/>
                  </a:lnTo>
                  <a:lnTo>
                    <a:pt x="2611501" y="943483"/>
                  </a:lnTo>
                  <a:close/>
                </a:path>
                <a:path w="4516755" h="2152015">
                  <a:moveTo>
                    <a:pt x="2668651" y="48133"/>
                  </a:moveTo>
                  <a:lnTo>
                    <a:pt x="2573655" y="0"/>
                  </a:lnTo>
                  <a:lnTo>
                    <a:pt x="2573147" y="95250"/>
                  </a:lnTo>
                  <a:lnTo>
                    <a:pt x="2668651" y="48133"/>
                  </a:lnTo>
                  <a:close/>
                </a:path>
                <a:path w="4516755" h="2152015">
                  <a:moveTo>
                    <a:pt x="4213352" y="876046"/>
                  </a:moveTo>
                  <a:lnTo>
                    <a:pt x="4206240" y="868934"/>
                  </a:lnTo>
                  <a:lnTo>
                    <a:pt x="4188587" y="868934"/>
                  </a:lnTo>
                  <a:lnTo>
                    <a:pt x="4181589" y="876046"/>
                  </a:lnTo>
                  <a:lnTo>
                    <a:pt x="4181462" y="893572"/>
                  </a:lnTo>
                  <a:lnTo>
                    <a:pt x="4181602" y="893572"/>
                  </a:lnTo>
                  <a:lnTo>
                    <a:pt x="4188701" y="900684"/>
                  </a:lnTo>
                  <a:lnTo>
                    <a:pt x="4206113" y="900684"/>
                  </a:lnTo>
                  <a:lnTo>
                    <a:pt x="4213225" y="893572"/>
                  </a:lnTo>
                  <a:lnTo>
                    <a:pt x="4213352" y="876046"/>
                  </a:lnTo>
                  <a:close/>
                </a:path>
                <a:path w="4516755" h="2152015">
                  <a:moveTo>
                    <a:pt x="4276852" y="876427"/>
                  </a:moveTo>
                  <a:lnTo>
                    <a:pt x="4269867" y="869188"/>
                  </a:lnTo>
                  <a:lnTo>
                    <a:pt x="4252214" y="869188"/>
                  </a:lnTo>
                  <a:lnTo>
                    <a:pt x="4245102" y="876173"/>
                  </a:lnTo>
                  <a:lnTo>
                    <a:pt x="4244975" y="893699"/>
                  </a:lnTo>
                  <a:lnTo>
                    <a:pt x="4252087" y="900938"/>
                  </a:lnTo>
                  <a:lnTo>
                    <a:pt x="4269613" y="900938"/>
                  </a:lnTo>
                  <a:lnTo>
                    <a:pt x="4276852" y="893953"/>
                  </a:lnTo>
                  <a:lnTo>
                    <a:pt x="4276852" y="876427"/>
                  </a:lnTo>
                  <a:close/>
                </a:path>
                <a:path w="4516755" h="2152015">
                  <a:moveTo>
                    <a:pt x="4340352" y="876554"/>
                  </a:moveTo>
                  <a:lnTo>
                    <a:pt x="4333367" y="869569"/>
                  </a:lnTo>
                  <a:lnTo>
                    <a:pt x="4324604" y="869442"/>
                  </a:lnTo>
                  <a:lnTo>
                    <a:pt x="4315841" y="869442"/>
                  </a:lnTo>
                  <a:lnTo>
                    <a:pt x="4308602" y="876554"/>
                  </a:lnTo>
                  <a:lnTo>
                    <a:pt x="4308716" y="894207"/>
                  </a:lnTo>
                  <a:lnTo>
                    <a:pt x="4315587" y="901192"/>
                  </a:lnTo>
                  <a:lnTo>
                    <a:pt x="4324477" y="901192"/>
                  </a:lnTo>
                  <a:lnTo>
                    <a:pt x="4333240" y="901319"/>
                  </a:lnTo>
                  <a:lnTo>
                    <a:pt x="4340352" y="894207"/>
                  </a:lnTo>
                  <a:lnTo>
                    <a:pt x="4340352" y="876554"/>
                  </a:lnTo>
                  <a:close/>
                </a:path>
                <a:path w="4516755" h="2152015">
                  <a:moveTo>
                    <a:pt x="4403979" y="876935"/>
                  </a:moveTo>
                  <a:lnTo>
                    <a:pt x="4396867" y="869823"/>
                  </a:lnTo>
                  <a:lnTo>
                    <a:pt x="4379341" y="869823"/>
                  </a:lnTo>
                  <a:lnTo>
                    <a:pt x="4372089" y="876935"/>
                  </a:lnTo>
                  <a:lnTo>
                    <a:pt x="4372216" y="876935"/>
                  </a:lnTo>
                  <a:lnTo>
                    <a:pt x="4372216" y="894461"/>
                  </a:lnTo>
                  <a:lnTo>
                    <a:pt x="4379214" y="901573"/>
                  </a:lnTo>
                  <a:lnTo>
                    <a:pt x="4396740" y="901573"/>
                  </a:lnTo>
                  <a:lnTo>
                    <a:pt x="4403852" y="894461"/>
                  </a:lnTo>
                  <a:lnTo>
                    <a:pt x="4403979" y="876935"/>
                  </a:lnTo>
                  <a:close/>
                </a:path>
                <a:path w="4516755" h="2152015">
                  <a:moveTo>
                    <a:pt x="4516501" y="886333"/>
                  </a:moveTo>
                  <a:lnTo>
                    <a:pt x="4421505" y="838200"/>
                  </a:lnTo>
                  <a:lnTo>
                    <a:pt x="4420997" y="933450"/>
                  </a:lnTo>
                  <a:lnTo>
                    <a:pt x="4516501" y="886333"/>
                  </a:lnTo>
                  <a:close/>
                </a:path>
              </a:pathLst>
            </a:custGeom>
            <a:solidFill>
              <a:srgbClr val="B5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387" y="6609018"/>
              <a:ext cx="133163" cy="1325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425" y="6561330"/>
              <a:ext cx="120610" cy="1824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3114" y="6561330"/>
              <a:ext cx="106626" cy="1804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4680" y="6621737"/>
              <a:ext cx="114425" cy="12200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2261" y="6621737"/>
              <a:ext cx="120600" cy="12200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09805" y="6561331"/>
              <a:ext cx="14604" cy="180975"/>
            </a:xfrm>
            <a:custGeom>
              <a:avLst/>
              <a:gdLst/>
              <a:ahLst/>
              <a:cxnLst/>
              <a:rect l="l" t="t" r="r" b="b"/>
              <a:pathLst>
                <a:path w="14605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1327" y="6585175"/>
              <a:ext cx="101249" cy="15856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78928" y="6561330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80" h="180975">
                  <a:moveTo>
                    <a:pt x="14372" y="0"/>
                  </a:moveTo>
                  <a:lnTo>
                    <a:pt x="0" y="0"/>
                  </a:lnTo>
                  <a:lnTo>
                    <a:pt x="0" y="180426"/>
                  </a:lnTo>
                  <a:lnTo>
                    <a:pt x="14372" y="180426"/>
                  </a:lnTo>
                  <a:lnTo>
                    <a:pt x="14372" y="107301"/>
                  </a:lnTo>
                  <a:lnTo>
                    <a:pt x="15384" y="102135"/>
                  </a:lnTo>
                  <a:lnTo>
                    <a:pt x="38540" y="76900"/>
                  </a:lnTo>
                  <a:lnTo>
                    <a:pt x="43331" y="74913"/>
                  </a:lnTo>
                  <a:lnTo>
                    <a:pt x="48522" y="73918"/>
                  </a:lnTo>
                  <a:lnTo>
                    <a:pt x="60100" y="73918"/>
                  </a:lnTo>
                  <a:lnTo>
                    <a:pt x="91268" y="101143"/>
                  </a:lnTo>
                  <a:lnTo>
                    <a:pt x="92067" y="106507"/>
                  </a:lnTo>
                  <a:lnTo>
                    <a:pt x="92067" y="180426"/>
                  </a:lnTo>
                  <a:lnTo>
                    <a:pt x="106440" y="180426"/>
                  </a:lnTo>
                  <a:lnTo>
                    <a:pt x="106440" y="100743"/>
                  </a:lnTo>
                  <a:lnTo>
                    <a:pt x="105242" y="94188"/>
                  </a:lnTo>
                  <a:lnTo>
                    <a:pt x="100451" y="82265"/>
                  </a:lnTo>
                  <a:lnTo>
                    <a:pt x="97044" y="77297"/>
                  </a:lnTo>
                  <a:lnTo>
                    <a:pt x="92652" y="73322"/>
                  </a:lnTo>
                  <a:lnTo>
                    <a:pt x="88260" y="69149"/>
                  </a:lnTo>
                  <a:lnTo>
                    <a:pt x="83070" y="65970"/>
                  </a:lnTo>
                  <a:lnTo>
                    <a:pt x="70693" y="61598"/>
                  </a:lnTo>
                  <a:lnTo>
                    <a:pt x="63906" y="60407"/>
                  </a:lnTo>
                  <a:lnTo>
                    <a:pt x="52514" y="60407"/>
                  </a:lnTo>
                  <a:lnTo>
                    <a:pt x="48522" y="60804"/>
                  </a:lnTo>
                  <a:lnTo>
                    <a:pt x="44529" y="61796"/>
                  </a:lnTo>
                  <a:lnTo>
                    <a:pt x="40350" y="62593"/>
                  </a:lnTo>
                  <a:lnTo>
                    <a:pt x="36544" y="63983"/>
                  </a:lnTo>
                  <a:lnTo>
                    <a:pt x="32951" y="65772"/>
                  </a:lnTo>
                  <a:lnTo>
                    <a:pt x="29145" y="67561"/>
                  </a:lnTo>
                  <a:lnTo>
                    <a:pt x="25764" y="69945"/>
                  </a:lnTo>
                  <a:lnTo>
                    <a:pt x="19376" y="75508"/>
                  </a:lnTo>
                  <a:lnTo>
                    <a:pt x="16768" y="78885"/>
                  </a:lnTo>
                  <a:lnTo>
                    <a:pt x="14372" y="82860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400" y="6620742"/>
              <a:ext cx="203069" cy="1212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791143" y="661796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40">
                  <a:moveTo>
                    <a:pt x="16182" y="0"/>
                  </a:moveTo>
                  <a:lnTo>
                    <a:pt x="12376" y="0"/>
                  </a:lnTo>
                  <a:lnTo>
                    <a:pt x="10380" y="396"/>
                  </a:lnTo>
                  <a:lnTo>
                    <a:pt x="8783" y="1193"/>
                  </a:lnTo>
                  <a:lnTo>
                    <a:pt x="7000" y="1789"/>
                  </a:lnTo>
                  <a:lnTo>
                    <a:pt x="5403" y="2781"/>
                  </a:lnTo>
                  <a:lnTo>
                    <a:pt x="4205" y="4173"/>
                  </a:lnTo>
                  <a:lnTo>
                    <a:pt x="2794" y="5364"/>
                  </a:lnTo>
                  <a:lnTo>
                    <a:pt x="1932" y="6756"/>
                  </a:lnTo>
                  <a:lnTo>
                    <a:pt x="1809" y="6955"/>
                  </a:lnTo>
                  <a:lnTo>
                    <a:pt x="1197" y="8545"/>
                  </a:lnTo>
                  <a:lnTo>
                    <a:pt x="487" y="10133"/>
                  </a:lnTo>
                  <a:lnTo>
                    <a:pt x="399" y="10332"/>
                  </a:lnTo>
                  <a:lnTo>
                    <a:pt x="44" y="11922"/>
                  </a:lnTo>
                  <a:lnTo>
                    <a:pt x="0" y="15897"/>
                  </a:lnTo>
                  <a:lnTo>
                    <a:pt x="310" y="17287"/>
                  </a:lnTo>
                  <a:lnTo>
                    <a:pt x="399" y="17686"/>
                  </a:lnTo>
                  <a:lnTo>
                    <a:pt x="1197" y="19473"/>
                  </a:lnTo>
                  <a:lnTo>
                    <a:pt x="1733" y="20865"/>
                  </a:lnTo>
                  <a:lnTo>
                    <a:pt x="1809" y="21063"/>
                  </a:lnTo>
                  <a:lnTo>
                    <a:pt x="2794" y="22654"/>
                  </a:lnTo>
                  <a:lnTo>
                    <a:pt x="4205" y="23845"/>
                  </a:lnTo>
                  <a:lnTo>
                    <a:pt x="5403" y="25039"/>
                  </a:lnTo>
                  <a:lnTo>
                    <a:pt x="7000" y="26031"/>
                  </a:lnTo>
                  <a:lnTo>
                    <a:pt x="8783" y="26825"/>
                  </a:lnTo>
                  <a:lnTo>
                    <a:pt x="10380" y="27622"/>
                  </a:lnTo>
                  <a:lnTo>
                    <a:pt x="12376" y="27820"/>
                  </a:lnTo>
                  <a:lnTo>
                    <a:pt x="16182" y="27820"/>
                  </a:lnTo>
                  <a:lnTo>
                    <a:pt x="17966" y="27622"/>
                  </a:lnTo>
                  <a:lnTo>
                    <a:pt x="21111" y="26229"/>
                  </a:lnTo>
                  <a:lnTo>
                    <a:pt x="12589" y="26229"/>
                  </a:lnTo>
                  <a:lnTo>
                    <a:pt x="10992" y="25832"/>
                  </a:lnTo>
                  <a:lnTo>
                    <a:pt x="2022" y="15897"/>
                  </a:lnTo>
                  <a:lnTo>
                    <a:pt x="2049" y="11922"/>
                  </a:lnTo>
                  <a:lnTo>
                    <a:pt x="2209" y="10731"/>
                  </a:lnTo>
                  <a:lnTo>
                    <a:pt x="2721" y="9339"/>
                  </a:lnTo>
                  <a:lnTo>
                    <a:pt x="2794" y="9141"/>
                  </a:lnTo>
                  <a:lnTo>
                    <a:pt x="4391" y="6359"/>
                  </a:lnTo>
                  <a:lnTo>
                    <a:pt x="5589" y="5364"/>
                  </a:lnTo>
                  <a:lnTo>
                    <a:pt x="6600" y="4173"/>
                  </a:lnTo>
                  <a:lnTo>
                    <a:pt x="7985" y="3379"/>
                  </a:lnTo>
                  <a:lnTo>
                    <a:pt x="9395" y="2781"/>
                  </a:lnTo>
                  <a:lnTo>
                    <a:pt x="10992" y="1987"/>
                  </a:lnTo>
                  <a:lnTo>
                    <a:pt x="12589" y="1789"/>
                  </a:lnTo>
                  <a:lnTo>
                    <a:pt x="21559" y="1789"/>
                  </a:lnTo>
                  <a:lnTo>
                    <a:pt x="19776" y="1193"/>
                  </a:lnTo>
                  <a:lnTo>
                    <a:pt x="17966" y="396"/>
                  </a:lnTo>
                  <a:lnTo>
                    <a:pt x="16182" y="0"/>
                  </a:lnTo>
                  <a:close/>
                </a:path>
                <a:path w="28575" h="27940">
                  <a:moveTo>
                    <a:pt x="21559" y="1789"/>
                  </a:moveTo>
                  <a:lnTo>
                    <a:pt x="15970" y="1789"/>
                  </a:lnTo>
                  <a:lnTo>
                    <a:pt x="17567" y="1987"/>
                  </a:lnTo>
                  <a:lnTo>
                    <a:pt x="18977" y="2781"/>
                  </a:lnTo>
                  <a:lnTo>
                    <a:pt x="26327" y="15897"/>
                  </a:lnTo>
                  <a:lnTo>
                    <a:pt x="26164" y="17287"/>
                  </a:lnTo>
                  <a:lnTo>
                    <a:pt x="18977" y="25237"/>
                  </a:lnTo>
                  <a:lnTo>
                    <a:pt x="17567" y="25832"/>
                  </a:lnTo>
                  <a:lnTo>
                    <a:pt x="15970" y="26229"/>
                  </a:lnTo>
                  <a:lnTo>
                    <a:pt x="21111" y="26229"/>
                  </a:lnTo>
                  <a:lnTo>
                    <a:pt x="21559" y="26031"/>
                  </a:lnTo>
                  <a:lnTo>
                    <a:pt x="22970" y="25039"/>
                  </a:lnTo>
                  <a:lnTo>
                    <a:pt x="24167" y="23845"/>
                  </a:lnTo>
                  <a:lnTo>
                    <a:pt x="25552" y="22654"/>
                  </a:lnTo>
                  <a:lnTo>
                    <a:pt x="26563" y="21063"/>
                  </a:lnTo>
                  <a:lnTo>
                    <a:pt x="27361" y="19473"/>
                  </a:lnTo>
                  <a:lnTo>
                    <a:pt x="27947" y="17686"/>
                  </a:lnTo>
                  <a:lnTo>
                    <a:pt x="28346" y="15897"/>
                  </a:lnTo>
                  <a:lnTo>
                    <a:pt x="28302" y="11922"/>
                  </a:lnTo>
                  <a:lnTo>
                    <a:pt x="24167" y="4173"/>
                  </a:lnTo>
                  <a:lnTo>
                    <a:pt x="22970" y="2781"/>
                  </a:lnTo>
                  <a:lnTo>
                    <a:pt x="21559" y="1789"/>
                  </a:lnTo>
                  <a:close/>
                </a:path>
                <a:path w="28575" h="27940">
                  <a:moveTo>
                    <a:pt x="16768" y="6756"/>
                  </a:moveTo>
                  <a:lnTo>
                    <a:pt x="9395" y="6756"/>
                  </a:lnTo>
                  <a:lnTo>
                    <a:pt x="9395" y="20865"/>
                  </a:lnTo>
                  <a:lnTo>
                    <a:pt x="10992" y="20865"/>
                  </a:lnTo>
                  <a:lnTo>
                    <a:pt x="10992" y="15101"/>
                  </a:lnTo>
                  <a:lnTo>
                    <a:pt x="15384" y="15101"/>
                  </a:lnTo>
                  <a:lnTo>
                    <a:pt x="16981" y="14902"/>
                  </a:lnTo>
                  <a:lnTo>
                    <a:pt x="18179" y="14505"/>
                  </a:lnTo>
                  <a:lnTo>
                    <a:pt x="19223" y="13711"/>
                  </a:lnTo>
                  <a:lnTo>
                    <a:pt x="10992" y="13711"/>
                  </a:lnTo>
                  <a:lnTo>
                    <a:pt x="10992" y="8148"/>
                  </a:lnTo>
                  <a:lnTo>
                    <a:pt x="19308" y="8148"/>
                  </a:lnTo>
                  <a:lnTo>
                    <a:pt x="18977" y="7947"/>
                  </a:lnTo>
                  <a:lnTo>
                    <a:pt x="17966" y="7153"/>
                  </a:lnTo>
                  <a:lnTo>
                    <a:pt x="16768" y="6756"/>
                  </a:lnTo>
                  <a:close/>
                </a:path>
                <a:path w="28575" h="27940">
                  <a:moveTo>
                    <a:pt x="15384" y="15101"/>
                  </a:moveTo>
                  <a:lnTo>
                    <a:pt x="13574" y="15101"/>
                  </a:lnTo>
                  <a:lnTo>
                    <a:pt x="18365" y="20865"/>
                  </a:lnTo>
                  <a:lnTo>
                    <a:pt x="20361" y="20865"/>
                  </a:lnTo>
                  <a:lnTo>
                    <a:pt x="15384" y="15101"/>
                  </a:lnTo>
                  <a:close/>
                </a:path>
                <a:path w="28575" h="27940">
                  <a:moveTo>
                    <a:pt x="19308" y="8148"/>
                  </a:moveTo>
                  <a:lnTo>
                    <a:pt x="16182" y="8148"/>
                  </a:lnTo>
                  <a:lnTo>
                    <a:pt x="17167" y="8545"/>
                  </a:lnTo>
                  <a:lnTo>
                    <a:pt x="18365" y="9339"/>
                  </a:lnTo>
                  <a:lnTo>
                    <a:pt x="18764" y="10133"/>
                  </a:lnTo>
                  <a:lnTo>
                    <a:pt x="18764" y="11922"/>
                  </a:lnTo>
                  <a:lnTo>
                    <a:pt x="18365" y="12518"/>
                  </a:lnTo>
                  <a:lnTo>
                    <a:pt x="17779" y="13116"/>
                  </a:lnTo>
                  <a:lnTo>
                    <a:pt x="17167" y="13513"/>
                  </a:lnTo>
                  <a:lnTo>
                    <a:pt x="16182" y="13711"/>
                  </a:lnTo>
                  <a:lnTo>
                    <a:pt x="19223" y="13711"/>
                  </a:lnTo>
                  <a:lnTo>
                    <a:pt x="19962" y="13116"/>
                  </a:lnTo>
                  <a:lnTo>
                    <a:pt x="20202" y="12518"/>
                  </a:lnTo>
                  <a:lnTo>
                    <a:pt x="20282" y="12319"/>
                  </a:lnTo>
                  <a:lnTo>
                    <a:pt x="20361" y="9736"/>
                  </a:lnTo>
                  <a:lnTo>
                    <a:pt x="19962" y="8545"/>
                  </a:lnTo>
                  <a:lnTo>
                    <a:pt x="19308" y="81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63250" y="3305175"/>
              <a:ext cx="1428750" cy="12858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10875" y="3552850"/>
              <a:ext cx="1381125" cy="81925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982325" y="3524250"/>
              <a:ext cx="1095375" cy="762000"/>
            </a:xfrm>
            <a:custGeom>
              <a:avLst/>
              <a:gdLst/>
              <a:ahLst/>
              <a:cxnLst/>
              <a:rect l="l" t="t" r="r" b="b"/>
              <a:pathLst>
                <a:path w="1095375" h="762000">
                  <a:moveTo>
                    <a:pt x="714375" y="0"/>
                  </a:moveTo>
                  <a:lnTo>
                    <a:pt x="381000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2968" y="428795"/>
                  </a:lnTo>
                  <a:lnTo>
                    <a:pt x="11634" y="474818"/>
                  </a:lnTo>
                  <a:lnTo>
                    <a:pt x="25643" y="518711"/>
                  </a:lnTo>
                  <a:lnTo>
                    <a:pt x="44636" y="560118"/>
                  </a:lnTo>
                  <a:lnTo>
                    <a:pt x="68257" y="598681"/>
                  </a:lnTo>
                  <a:lnTo>
                    <a:pt x="96149" y="634044"/>
                  </a:lnTo>
                  <a:lnTo>
                    <a:pt x="127955" y="665850"/>
                  </a:lnTo>
                  <a:lnTo>
                    <a:pt x="163318" y="693742"/>
                  </a:lnTo>
                  <a:lnTo>
                    <a:pt x="201881" y="717363"/>
                  </a:lnTo>
                  <a:lnTo>
                    <a:pt x="243288" y="736356"/>
                  </a:lnTo>
                  <a:lnTo>
                    <a:pt x="287181" y="750365"/>
                  </a:lnTo>
                  <a:lnTo>
                    <a:pt x="333204" y="759031"/>
                  </a:lnTo>
                  <a:lnTo>
                    <a:pt x="381000" y="762000"/>
                  </a:lnTo>
                  <a:lnTo>
                    <a:pt x="714375" y="762000"/>
                  </a:lnTo>
                  <a:lnTo>
                    <a:pt x="762170" y="759031"/>
                  </a:lnTo>
                  <a:lnTo>
                    <a:pt x="808193" y="750365"/>
                  </a:lnTo>
                  <a:lnTo>
                    <a:pt x="852086" y="736356"/>
                  </a:lnTo>
                  <a:lnTo>
                    <a:pt x="893493" y="717363"/>
                  </a:lnTo>
                  <a:lnTo>
                    <a:pt x="932056" y="693742"/>
                  </a:lnTo>
                  <a:lnTo>
                    <a:pt x="967419" y="665850"/>
                  </a:lnTo>
                  <a:lnTo>
                    <a:pt x="999225" y="634044"/>
                  </a:lnTo>
                  <a:lnTo>
                    <a:pt x="1027117" y="598681"/>
                  </a:lnTo>
                  <a:lnTo>
                    <a:pt x="1050738" y="560118"/>
                  </a:lnTo>
                  <a:lnTo>
                    <a:pt x="1069731" y="518711"/>
                  </a:lnTo>
                  <a:lnTo>
                    <a:pt x="1083740" y="474818"/>
                  </a:lnTo>
                  <a:lnTo>
                    <a:pt x="1092406" y="428795"/>
                  </a:lnTo>
                  <a:lnTo>
                    <a:pt x="1095375" y="381000"/>
                  </a:lnTo>
                  <a:lnTo>
                    <a:pt x="1092406" y="333204"/>
                  </a:lnTo>
                  <a:lnTo>
                    <a:pt x="1083740" y="287181"/>
                  </a:lnTo>
                  <a:lnTo>
                    <a:pt x="1069731" y="243288"/>
                  </a:lnTo>
                  <a:lnTo>
                    <a:pt x="1050738" y="201881"/>
                  </a:lnTo>
                  <a:lnTo>
                    <a:pt x="1027117" y="163318"/>
                  </a:lnTo>
                  <a:lnTo>
                    <a:pt x="999225" y="127955"/>
                  </a:lnTo>
                  <a:lnTo>
                    <a:pt x="967419" y="96149"/>
                  </a:lnTo>
                  <a:lnTo>
                    <a:pt x="932056" y="68257"/>
                  </a:lnTo>
                  <a:lnTo>
                    <a:pt x="893493" y="44636"/>
                  </a:lnTo>
                  <a:lnTo>
                    <a:pt x="852086" y="25643"/>
                  </a:lnTo>
                  <a:lnTo>
                    <a:pt x="808193" y="11634"/>
                  </a:lnTo>
                  <a:lnTo>
                    <a:pt x="762170" y="2968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116691" y="3803332"/>
            <a:ext cx="8528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576877"/>
                </a:solidFill>
                <a:latin typeface="Helvetica"/>
                <a:cs typeface="Helvetica"/>
              </a:rPr>
              <a:t>Monitor</a:t>
            </a:r>
            <a:r>
              <a:rPr sz="1100" spc="-30" dirty="0">
                <a:solidFill>
                  <a:srgbClr val="576877"/>
                </a:solidFill>
                <a:latin typeface="Helvetica"/>
                <a:cs typeface="Helvetica"/>
              </a:rPr>
              <a:t> </a:t>
            </a:r>
            <a:r>
              <a:rPr sz="1100" spc="-20" dirty="0">
                <a:solidFill>
                  <a:srgbClr val="576877"/>
                </a:solidFill>
                <a:latin typeface="Helvetica"/>
                <a:cs typeface="Helvetica"/>
              </a:rPr>
              <a:t>mdx*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391650" y="4714875"/>
            <a:ext cx="1276350" cy="800100"/>
          </a:xfrm>
          <a:custGeom>
            <a:avLst/>
            <a:gdLst/>
            <a:ahLst/>
            <a:cxnLst/>
            <a:rect l="l" t="t" r="r" b="b"/>
            <a:pathLst>
              <a:path w="1276350" h="800100">
                <a:moveTo>
                  <a:pt x="876300" y="0"/>
                </a:moveTo>
                <a:lnTo>
                  <a:pt x="400050" y="0"/>
                </a:lnTo>
                <a:lnTo>
                  <a:pt x="353388" y="2690"/>
                </a:lnTo>
                <a:lnTo>
                  <a:pt x="308310" y="10563"/>
                </a:lnTo>
                <a:lnTo>
                  <a:pt x="265114" y="23318"/>
                </a:lnTo>
                <a:lnTo>
                  <a:pt x="224101" y="40654"/>
                </a:lnTo>
                <a:lnTo>
                  <a:pt x="185570" y="62273"/>
                </a:lnTo>
                <a:lnTo>
                  <a:pt x="149822" y="87874"/>
                </a:lnTo>
                <a:lnTo>
                  <a:pt x="117157" y="117157"/>
                </a:lnTo>
                <a:lnTo>
                  <a:pt x="87874" y="149822"/>
                </a:lnTo>
                <a:lnTo>
                  <a:pt x="62273" y="185570"/>
                </a:lnTo>
                <a:lnTo>
                  <a:pt x="40654" y="224101"/>
                </a:lnTo>
                <a:lnTo>
                  <a:pt x="23318" y="265114"/>
                </a:lnTo>
                <a:lnTo>
                  <a:pt x="10563" y="308310"/>
                </a:lnTo>
                <a:lnTo>
                  <a:pt x="2690" y="353388"/>
                </a:lnTo>
                <a:lnTo>
                  <a:pt x="0" y="400050"/>
                </a:lnTo>
                <a:lnTo>
                  <a:pt x="2690" y="446711"/>
                </a:lnTo>
                <a:lnTo>
                  <a:pt x="10563" y="491789"/>
                </a:lnTo>
                <a:lnTo>
                  <a:pt x="23318" y="534985"/>
                </a:lnTo>
                <a:lnTo>
                  <a:pt x="40654" y="575998"/>
                </a:lnTo>
                <a:lnTo>
                  <a:pt x="62273" y="614529"/>
                </a:lnTo>
                <a:lnTo>
                  <a:pt x="87874" y="650277"/>
                </a:lnTo>
                <a:lnTo>
                  <a:pt x="117157" y="682942"/>
                </a:lnTo>
                <a:lnTo>
                  <a:pt x="149822" y="712225"/>
                </a:lnTo>
                <a:lnTo>
                  <a:pt x="185570" y="737826"/>
                </a:lnTo>
                <a:lnTo>
                  <a:pt x="224101" y="759445"/>
                </a:lnTo>
                <a:lnTo>
                  <a:pt x="265114" y="776781"/>
                </a:lnTo>
                <a:lnTo>
                  <a:pt x="308310" y="789536"/>
                </a:lnTo>
                <a:lnTo>
                  <a:pt x="353388" y="797409"/>
                </a:lnTo>
                <a:lnTo>
                  <a:pt x="400050" y="800100"/>
                </a:lnTo>
                <a:lnTo>
                  <a:pt x="876300" y="800100"/>
                </a:lnTo>
                <a:lnTo>
                  <a:pt x="922961" y="797409"/>
                </a:lnTo>
                <a:lnTo>
                  <a:pt x="968039" y="789536"/>
                </a:lnTo>
                <a:lnTo>
                  <a:pt x="1011235" y="776781"/>
                </a:lnTo>
                <a:lnTo>
                  <a:pt x="1052248" y="759445"/>
                </a:lnTo>
                <a:lnTo>
                  <a:pt x="1090779" y="737826"/>
                </a:lnTo>
                <a:lnTo>
                  <a:pt x="1126527" y="712225"/>
                </a:lnTo>
                <a:lnTo>
                  <a:pt x="1159192" y="682942"/>
                </a:lnTo>
                <a:lnTo>
                  <a:pt x="1188475" y="650277"/>
                </a:lnTo>
                <a:lnTo>
                  <a:pt x="1214076" y="614529"/>
                </a:lnTo>
                <a:lnTo>
                  <a:pt x="1235695" y="575998"/>
                </a:lnTo>
                <a:lnTo>
                  <a:pt x="1253031" y="534985"/>
                </a:lnTo>
                <a:lnTo>
                  <a:pt x="1265786" y="491789"/>
                </a:lnTo>
                <a:lnTo>
                  <a:pt x="1273659" y="446711"/>
                </a:lnTo>
                <a:lnTo>
                  <a:pt x="1276350" y="400050"/>
                </a:lnTo>
                <a:lnTo>
                  <a:pt x="1273659" y="353388"/>
                </a:lnTo>
                <a:lnTo>
                  <a:pt x="1265786" y="308310"/>
                </a:lnTo>
                <a:lnTo>
                  <a:pt x="1253031" y="265114"/>
                </a:lnTo>
                <a:lnTo>
                  <a:pt x="1235695" y="224101"/>
                </a:lnTo>
                <a:lnTo>
                  <a:pt x="1214076" y="185570"/>
                </a:lnTo>
                <a:lnTo>
                  <a:pt x="1188475" y="149822"/>
                </a:lnTo>
                <a:lnTo>
                  <a:pt x="1159192" y="117157"/>
                </a:lnTo>
                <a:lnTo>
                  <a:pt x="1126527" y="87874"/>
                </a:lnTo>
                <a:lnTo>
                  <a:pt x="1090779" y="62273"/>
                </a:lnTo>
                <a:lnTo>
                  <a:pt x="1052248" y="40654"/>
                </a:lnTo>
                <a:lnTo>
                  <a:pt x="1011235" y="23318"/>
                </a:lnTo>
                <a:lnTo>
                  <a:pt x="968039" y="10563"/>
                </a:lnTo>
                <a:lnTo>
                  <a:pt x="922961" y="2690"/>
                </a:lnTo>
                <a:lnTo>
                  <a:pt x="876300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629775" y="5015928"/>
            <a:ext cx="82359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Intervention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391650" y="2371725"/>
            <a:ext cx="1276350" cy="790575"/>
          </a:xfrm>
          <a:custGeom>
            <a:avLst/>
            <a:gdLst/>
            <a:ahLst/>
            <a:cxnLst/>
            <a:rect l="l" t="t" r="r" b="b"/>
            <a:pathLst>
              <a:path w="1276350" h="790575">
                <a:moveTo>
                  <a:pt x="881126" y="0"/>
                </a:moveTo>
                <a:lnTo>
                  <a:pt x="395350" y="0"/>
                </a:lnTo>
                <a:lnTo>
                  <a:pt x="349250" y="2660"/>
                </a:lnTo>
                <a:lnTo>
                  <a:pt x="304711" y="10442"/>
                </a:lnTo>
                <a:lnTo>
                  <a:pt x="262028" y="23050"/>
                </a:lnTo>
                <a:lnTo>
                  <a:pt x="221500" y="40186"/>
                </a:lnTo>
                <a:lnTo>
                  <a:pt x="183422" y="61553"/>
                </a:lnTo>
                <a:lnTo>
                  <a:pt x="148093" y="86854"/>
                </a:lnTo>
                <a:lnTo>
                  <a:pt x="115808" y="115792"/>
                </a:lnTo>
                <a:lnTo>
                  <a:pt x="86864" y="148069"/>
                </a:lnTo>
                <a:lnTo>
                  <a:pt x="61559" y="183389"/>
                </a:lnTo>
                <a:lnTo>
                  <a:pt x="40189" y="221453"/>
                </a:lnTo>
                <a:lnTo>
                  <a:pt x="23052" y="261967"/>
                </a:lnTo>
                <a:lnTo>
                  <a:pt x="10443" y="304631"/>
                </a:lnTo>
                <a:lnTo>
                  <a:pt x="2660" y="349149"/>
                </a:lnTo>
                <a:lnTo>
                  <a:pt x="0" y="395224"/>
                </a:lnTo>
                <a:lnTo>
                  <a:pt x="2660" y="441324"/>
                </a:lnTo>
                <a:lnTo>
                  <a:pt x="10443" y="485863"/>
                </a:lnTo>
                <a:lnTo>
                  <a:pt x="23052" y="528546"/>
                </a:lnTo>
                <a:lnTo>
                  <a:pt x="40189" y="569074"/>
                </a:lnTo>
                <a:lnTo>
                  <a:pt x="61559" y="607152"/>
                </a:lnTo>
                <a:lnTo>
                  <a:pt x="86864" y="642481"/>
                </a:lnTo>
                <a:lnTo>
                  <a:pt x="115808" y="674766"/>
                </a:lnTo>
                <a:lnTo>
                  <a:pt x="148093" y="703710"/>
                </a:lnTo>
                <a:lnTo>
                  <a:pt x="183422" y="729015"/>
                </a:lnTo>
                <a:lnTo>
                  <a:pt x="221500" y="750385"/>
                </a:lnTo>
                <a:lnTo>
                  <a:pt x="262028" y="767522"/>
                </a:lnTo>
                <a:lnTo>
                  <a:pt x="304711" y="780131"/>
                </a:lnTo>
                <a:lnTo>
                  <a:pt x="349250" y="787914"/>
                </a:lnTo>
                <a:lnTo>
                  <a:pt x="395350" y="790575"/>
                </a:lnTo>
                <a:lnTo>
                  <a:pt x="881126" y="790575"/>
                </a:lnTo>
                <a:lnTo>
                  <a:pt x="927200" y="787914"/>
                </a:lnTo>
                <a:lnTo>
                  <a:pt x="971718" y="780131"/>
                </a:lnTo>
                <a:lnTo>
                  <a:pt x="1014382" y="767522"/>
                </a:lnTo>
                <a:lnTo>
                  <a:pt x="1054896" y="750385"/>
                </a:lnTo>
                <a:lnTo>
                  <a:pt x="1092960" y="729015"/>
                </a:lnTo>
                <a:lnTo>
                  <a:pt x="1128280" y="703710"/>
                </a:lnTo>
                <a:lnTo>
                  <a:pt x="1160557" y="674766"/>
                </a:lnTo>
                <a:lnTo>
                  <a:pt x="1189495" y="642481"/>
                </a:lnTo>
                <a:lnTo>
                  <a:pt x="1214796" y="607152"/>
                </a:lnTo>
                <a:lnTo>
                  <a:pt x="1236163" y="569074"/>
                </a:lnTo>
                <a:lnTo>
                  <a:pt x="1253299" y="528546"/>
                </a:lnTo>
                <a:lnTo>
                  <a:pt x="1265907" y="485863"/>
                </a:lnTo>
                <a:lnTo>
                  <a:pt x="1273689" y="441324"/>
                </a:lnTo>
                <a:lnTo>
                  <a:pt x="1276350" y="395224"/>
                </a:lnTo>
                <a:lnTo>
                  <a:pt x="1273689" y="349149"/>
                </a:lnTo>
                <a:lnTo>
                  <a:pt x="1265907" y="304631"/>
                </a:lnTo>
                <a:lnTo>
                  <a:pt x="1253299" y="261967"/>
                </a:lnTo>
                <a:lnTo>
                  <a:pt x="1236163" y="221453"/>
                </a:lnTo>
                <a:lnTo>
                  <a:pt x="1214796" y="183389"/>
                </a:lnTo>
                <a:lnTo>
                  <a:pt x="1189495" y="148069"/>
                </a:lnTo>
                <a:lnTo>
                  <a:pt x="1160557" y="115792"/>
                </a:lnTo>
                <a:lnTo>
                  <a:pt x="1128280" y="86854"/>
                </a:lnTo>
                <a:lnTo>
                  <a:pt x="1092960" y="61553"/>
                </a:lnTo>
                <a:lnTo>
                  <a:pt x="1054896" y="40186"/>
                </a:lnTo>
                <a:lnTo>
                  <a:pt x="1014382" y="23050"/>
                </a:lnTo>
                <a:lnTo>
                  <a:pt x="971718" y="10442"/>
                </a:lnTo>
                <a:lnTo>
                  <a:pt x="927200" y="2660"/>
                </a:lnTo>
                <a:lnTo>
                  <a:pt x="881126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37776" y="2668523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Biopsy/MRI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57175" y="3305175"/>
            <a:ext cx="3768725" cy="1315085"/>
            <a:chOff x="257175" y="3305175"/>
            <a:chExt cx="3768725" cy="1315085"/>
          </a:xfrm>
        </p:grpSpPr>
        <p:sp>
          <p:nvSpPr>
            <p:cNvPr id="55" name="object 55"/>
            <p:cNvSpPr/>
            <p:nvPr/>
          </p:nvSpPr>
          <p:spPr>
            <a:xfrm>
              <a:off x="1436624" y="3852798"/>
              <a:ext cx="2589530" cy="95250"/>
            </a:xfrm>
            <a:custGeom>
              <a:avLst/>
              <a:gdLst/>
              <a:ahLst/>
              <a:cxnLst/>
              <a:rect l="l" t="t" r="r" b="b"/>
              <a:pathLst>
                <a:path w="2589529" h="95250">
                  <a:moveTo>
                    <a:pt x="31877" y="38862"/>
                  </a:moveTo>
                  <a:lnTo>
                    <a:pt x="24765" y="31750"/>
                  </a:lnTo>
                  <a:lnTo>
                    <a:pt x="7112" y="31750"/>
                  </a:lnTo>
                  <a:lnTo>
                    <a:pt x="0" y="38862"/>
                  </a:lnTo>
                  <a:lnTo>
                    <a:pt x="0" y="56515"/>
                  </a:lnTo>
                  <a:lnTo>
                    <a:pt x="7112" y="63500"/>
                  </a:lnTo>
                  <a:lnTo>
                    <a:pt x="24765" y="63500"/>
                  </a:lnTo>
                  <a:lnTo>
                    <a:pt x="31877" y="56515"/>
                  </a:lnTo>
                  <a:lnTo>
                    <a:pt x="31877" y="38862"/>
                  </a:lnTo>
                  <a:close/>
                </a:path>
                <a:path w="2589529" h="95250">
                  <a:moveTo>
                    <a:pt x="95377" y="38862"/>
                  </a:moveTo>
                  <a:lnTo>
                    <a:pt x="88265" y="31750"/>
                  </a:lnTo>
                  <a:lnTo>
                    <a:pt x="70739" y="31750"/>
                  </a:lnTo>
                  <a:lnTo>
                    <a:pt x="63627" y="38862"/>
                  </a:lnTo>
                  <a:lnTo>
                    <a:pt x="63627" y="56515"/>
                  </a:lnTo>
                  <a:lnTo>
                    <a:pt x="70739" y="63500"/>
                  </a:lnTo>
                  <a:lnTo>
                    <a:pt x="88265" y="63500"/>
                  </a:lnTo>
                  <a:lnTo>
                    <a:pt x="95377" y="56515"/>
                  </a:lnTo>
                  <a:lnTo>
                    <a:pt x="95377" y="38862"/>
                  </a:lnTo>
                  <a:close/>
                </a:path>
                <a:path w="2589529" h="95250">
                  <a:moveTo>
                    <a:pt x="158877" y="38862"/>
                  </a:moveTo>
                  <a:lnTo>
                    <a:pt x="151765" y="31750"/>
                  </a:lnTo>
                  <a:lnTo>
                    <a:pt x="134239" y="31750"/>
                  </a:lnTo>
                  <a:lnTo>
                    <a:pt x="127127" y="38862"/>
                  </a:lnTo>
                  <a:lnTo>
                    <a:pt x="127127" y="56515"/>
                  </a:lnTo>
                  <a:lnTo>
                    <a:pt x="134239" y="63500"/>
                  </a:lnTo>
                  <a:lnTo>
                    <a:pt x="151765" y="63500"/>
                  </a:lnTo>
                  <a:lnTo>
                    <a:pt x="158877" y="56515"/>
                  </a:lnTo>
                  <a:lnTo>
                    <a:pt x="158877" y="38862"/>
                  </a:lnTo>
                  <a:close/>
                </a:path>
                <a:path w="2589529" h="95250">
                  <a:moveTo>
                    <a:pt x="222377" y="38862"/>
                  </a:moveTo>
                  <a:lnTo>
                    <a:pt x="215392" y="31750"/>
                  </a:lnTo>
                  <a:lnTo>
                    <a:pt x="197739" y="31750"/>
                  </a:lnTo>
                  <a:lnTo>
                    <a:pt x="190627" y="38862"/>
                  </a:lnTo>
                  <a:lnTo>
                    <a:pt x="190627" y="56515"/>
                  </a:lnTo>
                  <a:lnTo>
                    <a:pt x="197739" y="63500"/>
                  </a:lnTo>
                  <a:lnTo>
                    <a:pt x="215392" y="63500"/>
                  </a:lnTo>
                  <a:lnTo>
                    <a:pt x="222377" y="56515"/>
                  </a:lnTo>
                  <a:lnTo>
                    <a:pt x="222377" y="38862"/>
                  </a:lnTo>
                  <a:close/>
                </a:path>
                <a:path w="2589529" h="95250">
                  <a:moveTo>
                    <a:pt x="286004" y="38862"/>
                  </a:moveTo>
                  <a:lnTo>
                    <a:pt x="278892" y="31750"/>
                  </a:lnTo>
                  <a:lnTo>
                    <a:pt x="261239" y="31750"/>
                  </a:lnTo>
                  <a:lnTo>
                    <a:pt x="254127" y="38862"/>
                  </a:lnTo>
                  <a:lnTo>
                    <a:pt x="254127" y="56515"/>
                  </a:lnTo>
                  <a:lnTo>
                    <a:pt x="261239" y="63500"/>
                  </a:lnTo>
                  <a:lnTo>
                    <a:pt x="278892" y="63500"/>
                  </a:lnTo>
                  <a:lnTo>
                    <a:pt x="286004" y="56515"/>
                  </a:lnTo>
                  <a:lnTo>
                    <a:pt x="286004" y="38862"/>
                  </a:lnTo>
                  <a:close/>
                </a:path>
                <a:path w="2589529" h="95250">
                  <a:moveTo>
                    <a:pt x="429260" y="47752"/>
                  </a:moveTo>
                  <a:lnTo>
                    <a:pt x="397332" y="31750"/>
                  </a:lnTo>
                  <a:lnTo>
                    <a:pt x="334010" y="0"/>
                  </a:lnTo>
                  <a:lnTo>
                    <a:pt x="334010" y="31750"/>
                  </a:lnTo>
                  <a:lnTo>
                    <a:pt x="324866" y="31750"/>
                  </a:lnTo>
                  <a:lnTo>
                    <a:pt x="317754" y="38862"/>
                  </a:lnTo>
                  <a:lnTo>
                    <a:pt x="317754" y="56515"/>
                  </a:lnTo>
                  <a:lnTo>
                    <a:pt x="324866" y="63500"/>
                  </a:lnTo>
                  <a:lnTo>
                    <a:pt x="334010" y="63500"/>
                  </a:lnTo>
                  <a:lnTo>
                    <a:pt x="334010" y="95250"/>
                  </a:lnTo>
                  <a:lnTo>
                    <a:pt x="397675" y="63500"/>
                  </a:lnTo>
                  <a:lnTo>
                    <a:pt x="429260" y="47752"/>
                  </a:lnTo>
                  <a:close/>
                </a:path>
                <a:path w="2589529" h="95250">
                  <a:moveTo>
                    <a:pt x="2013077" y="38862"/>
                  </a:moveTo>
                  <a:lnTo>
                    <a:pt x="2005965" y="31750"/>
                  </a:lnTo>
                  <a:lnTo>
                    <a:pt x="1988312" y="31750"/>
                  </a:lnTo>
                  <a:lnTo>
                    <a:pt x="1981200" y="38862"/>
                  </a:lnTo>
                  <a:lnTo>
                    <a:pt x="1981200" y="56515"/>
                  </a:lnTo>
                  <a:lnTo>
                    <a:pt x="1988312" y="63500"/>
                  </a:lnTo>
                  <a:lnTo>
                    <a:pt x="2005965" y="63500"/>
                  </a:lnTo>
                  <a:lnTo>
                    <a:pt x="2013077" y="56515"/>
                  </a:lnTo>
                  <a:lnTo>
                    <a:pt x="2013077" y="38862"/>
                  </a:lnTo>
                  <a:close/>
                </a:path>
                <a:path w="2589529" h="95250">
                  <a:moveTo>
                    <a:pt x="2076577" y="38862"/>
                  </a:moveTo>
                  <a:lnTo>
                    <a:pt x="2069465" y="31750"/>
                  </a:lnTo>
                  <a:lnTo>
                    <a:pt x="2051939" y="31750"/>
                  </a:lnTo>
                  <a:lnTo>
                    <a:pt x="2044827" y="38862"/>
                  </a:lnTo>
                  <a:lnTo>
                    <a:pt x="2044827" y="56515"/>
                  </a:lnTo>
                  <a:lnTo>
                    <a:pt x="2051939" y="63500"/>
                  </a:lnTo>
                  <a:lnTo>
                    <a:pt x="2069465" y="63500"/>
                  </a:lnTo>
                  <a:lnTo>
                    <a:pt x="2076577" y="56515"/>
                  </a:lnTo>
                  <a:lnTo>
                    <a:pt x="2076577" y="38862"/>
                  </a:lnTo>
                  <a:close/>
                </a:path>
                <a:path w="2589529" h="95250">
                  <a:moveTo>
                    <a:pt x="2140077" y="38862"/>
                  </a:moveTo>
                  <a:lnTo>
                    <a:pt x="2132965" y="31750"/>
                  </a:lnTo>
                  <a:lnTo>
                    <a:pt x="2115439" y="31750"/>
                  </a:lnTo>
                  <a:lnTo>
                    <a:pt x="2108327" y="38862"/>
                  </a:lnTo>
                  <a:lnTo>
                    <a:pt x="2108327" y="56515"/>
                  </a:lnTo>
                  <a:lnTo>
                    <a:pt x="2115439" y="63500"/>
                  </a:lnTo>
                  <a:lnTo>
                    <a:pt x="2132965" y="63500"/>
                  </a:lnTo>
                  <a:lnTo>
                    <a:pt x="2140077" y="56515"/>
                  </a:lnTo>
                  <a:lnTo>
                    <a:pt x="2140077" y="38862"/>
                  </a:lnTo>
                  <a:close/>
                </a:path>
                <a:path w="2589529" h="95250">
                  <a:moveTo>
                    <a:pt x="2203577" y="38862"/>
                  </a:moveTo>
                  <a:lnTo>
                    <a:pt x="2196592" y="31750"/>
                  </a:lnTo>
                  <a:lnTo>
                    <a:pt x="2178939" y="31750"/>
                  </a:lnTo>
                  <a:lnTo>
                    <a:pt x="2171827" y="38862"/>
                  </a:lnTo>
                  <a:lnTo>
                    <a:pt x="2171827" y="56515"/>
                  </a:lnTo>
                  <a:lnTo>
                    <a:pt x="2178939" y="63500"/>
                  </a:lnTo>
                  <a:lnTo>
                    <a:pt x="2196592" y="63500"/>
                  </a:lnTo>
                  <a:lnTo>
                    <a:pt x="2203577" y="56515"/>
                  </a:lnTo>
                  <a:lnTo>
                    <a:pt x="2203577" y="38862"/>
                  </a:lnTo>
                  <a:close/>
                </a:path>
                <a:path w="2589529" h="95250">
                  <a:moveTo>
                    <a:pt x="2267204" y="38862"/>
                  </a:moveTo>
                  <a:lnTo>
                    <a:pt x="2260092" y="31750"/>
                  </a:lnTo>
                  <a:lnTo>
                    <a:pt x="2242439" y="31750"/>
                  </a:lnTo>
                  <a:lnTo>
                    <a:pt x="2235327" y="38862"/>
                  </a:lnTo>
                  <a:lnTo>
                    <a:pt x="2235327" y="56515"/>
                  </a:lnTo>
                  <a:lnTo>
                    <a:pt x="2242439" y="63500"/>
                  </a:lnTo>
                  <a:lnTo>
                    <a:pt x="2260092" y="63500"/>
                  </a:lnTo>
                  <a:lnTo>
                    <a:pt x="2267204" y="56515"/>
                  </a:lnTo>
                  <a:lnTo>
                    <a:pt x="2267204" y="38862"/>
                  </a:lnTo>
                  <a:close/>
                </a:path>
                <a:path w="2589529" h="95250">
                  <a:moveTo>
                    <a:pt x="2330704" y="38862"/>
                  </a:moveTo>
                  <a:lnTo>
                    <a:pt x="2323592" y="31750"/>
                  </a:lnTo>
                  <a:lnTo>
                    <a:pt x="2306066" y="31750"/>
                  </a:lnTo>
                  <a:lnTo>
                    <a:pt x="2298954" y="38862"/>
                  </a:lnTo>
                  <a:lnTo>
                    <a:pt x="2298954" y="56515"/>
                  </a:lnTo>
                  <a:lnTo>
                    <a:pt x="2306066" y="63500"/>
                  </a:lnTo>
                  <a:lnTo>
                    <a:pt x="2323592" y="63500"/>
                  </a:lnTo>
                  <a:lnTo>
                    <a:pt x="2330704" y="56515"/>
                  </a:lnTo>
                  <a:lnTo>
                    <a:pt x="2330704" y="38862"/>
                  </a:lnTo>
                  <a:close/>
                </a:path>
                <a:path w="2589529" h="95250">
                  <a:moveTo>
                    <a:pt x="2394204" y="38862"/>
                  </a:moveTo>
                  <a:lnTo>
                    <a:pt x="2387092" y="31750"/>
                  </a:lnTo>
                  <a:lnTo>
                    <a:pt x="2369566" y="31750"/>
                  </a:lnTo>
                  <a:lnTo>
                    <a:pt x="2362454" y="38862"/>
                  </a:lnTo>
                  <a:lnTo>
                    <a:pt x="2362454" y="56515"/>
                  </a:lnTo>
                  <a:lnTo>
                    <a:pt x="2369566" y="63500"/>
                  </a:lnTo>
                  <a:lnTo>
                    <a:pt x="2387092" y="63500"/>
                  </a:lnTo>
                  <a:lnTo>
                    <a:pt x="2394204" y="56515"/>
                  </a:lnTo>
                  <a:lnTo>
                    <a:pt x="2394204" y="38862"/>
                  </a:lnTo>
                  <a:close/>
                </a:path>
                <a:path w="2589529" h="95250">
                  <a:moveTo>
                    <a:pt x="2457704" y="38862"/>
                  </a:moveTo>
                  <a:lnTo>
                    <a:pt x="2450719" y="31750"/>
                  </a:lnTo>
                  <a:lnTo>
                    <a:pt x="2433066" y="31750"/>
                  </a:lnTo>
                  <a:lnTo>
                    <a:pt x="2425954" y="38862"/>
                  </a:lnTo>
                  <a:lnTo>
                    <a:pt x="2425954" y="56515"/>
                  </a:lnTo>
                  <a:lnTo>
                    <a:pt x="2433066" y="63500"/>
                  </a:lnTo>
                  <a:lnTo>
                    <a:pt x="2450719" y="63500"/>
                  </a:lnTo>
                  <a:lnTo>
                    <a:pt x="2457704" y="56515"/>
                  </a:lnTo>
                  <a:lnTo>
                    <a:pt x="2457704" y="38862"/>
                  </a:lnTo>
                  <a:close/>
                </a:path>
                <a:path w="2589529" h="95250">
                  <a:moveTo>
                    <a:pt x="2589276" y="47752"/>
                  </a:moveTo>
                  <a:lnTo>
                    <a:pt x="2557272" y="31750"/>
                  </a:lnTo>
                  <a:lnTo>
                    <a:pt x="2494026" y="127"/>
                  </a:lnTo>
                  <a:lnTo>
                    <a:pt x="2494026" y="34290"/>
                  </a:lnTo>
                  <a:lnTo>
                    <a:pt x="2489454" y="38862"/>
                  </a:lnTo>
                  <a:lnTo>
                    <a:pt x="2489454" y="56515"/>
                  </a:lnTo>
                  <a:lnTo>
                    <a:pt x="2494026" y="61010"/>
                  </a:lnTo>
                  <a:lnTo>
                    <a:pt x="2494026" y="95250"/>
                  </a:lnTo>
                  <a:lnTo>
                    <a:pt x="2557691" y="63500"/>
                  </a:lnTo>
                  <a:lnTo>
                    <a:pt x="2589276" y="47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7175" y="3305175"/>
              <a:ext cx="1676400" cy="131457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050" y="3381375"/>
              <a:ext cx="1419225" cy="12096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76257" y="3524250"/>
              <a:ext cx="1152525" cy="790575"/>
            </a:xfrm>
            <a:custGeom>
              <a:avLst/>
              <a:gdLst/>
              <a:ahLst/>
              <a:cxnLst/>
              <a:rect l="l" t="t" r="r" b="b"/>
              <a:pathLst>
                <a:path w="1152525" h="790575">
                  <a:moveTo>
                    <a:pt x="757230" y="0"/>
                  </a:moveTo>
                  <a:lnTo>
                    <a:pt x="395280" y="0"/>
                  </a:lnTo>
                  <a:lnTo>
                    <a:pt x="349180" y="2660"/>
                  </a:lnTo>
                  <a:lnTo>
                    <a:pt x="304643" y="10443"/>
                  </a:lnTo>
                  <a:lnTo>
                    <a:pt x="261965" y="23052"/>
                  </a:lnTo>
                  <a:lnTo>
                    <a:pt x="221441" y="40189"/>
                  </a:lnTo>
                  <a:lnTo>
                    <a:pt x="183370" y="61559"/>
                  </a:lnTo>
                  <a:lnTo>
                    <a:pt x="148047" y="86864"/>
                  </a:lnTo>
                  <a:lnTo>
                    <a:pt x="115769" y="115808"/>
                  </a:lnTo>
                  <a:lnTo>
                    <a:pt x="86832" y="148093"/>
                  </a:lnTo>
                  <a:lnTo>
                    <a:pt x="61533" y="183422"/>
                  </a:lnTo>
                  <a:lnTo>
                    <a:pt x="40169" y="221500"/>
                  </a:lnTo>
                  <a:lnTo>
                    <a:pt x="23037" y="262028"/>
                  </a:lnTo>
                  <a:lnTo>
                    <a:pt x="10432" y="304711"/>
                  </a:lnTo>
                  <a:lnTo>
                    <a:pt x="2652" y="349250"/>
                  </a:lnTo>
                  <a:lnTo>
                    <a:pt x="0" y="395350"/>
                  </a:lnTo>
                  <a:lnTo>
                    <a:pt x="2669" y="441425"/>
                  </a:lnTo>
                  <a:lnTo>
                    <a:pt x="10456" y="485943"/>
                  </a:lnTo>
                  <a:lnTo>
                    <a:pt x="23063" y="528607"/>
                  </a:lnTo>
                  <a:lnTo>
                    <a:pt x="40195" y="569121"/>
                  </a:lnTo>
                  <a:lnTo>
                    <a:pt x="61557" y="607185"/>
                  </a:lnTo>
                  <a:lnTo>
                    <a:pt x="86853" y="642505"/>
                  </a:lnTo>
                  <a:lnTo>
                    <a:pt x="115786" y="674782"/>
                  </a:lnTo>
                  <a:lnTo>
                    <a:pt x="148061" y="703720"/>
                  </a:lnTo>
                  <a:lnTo>
                    <a:pt x="183380" y="729021"/>
                  </a:lnTo>
                  <a:lnTo>
                    <a:pt x="221448" y="750388"/>
                  </a:lnTo>
                  <a:lnTo>
                    <a:pt x="261969" y="767524"/>
                  </a:lnTo>
                  <a:lnTo>
                    <a:pt x="304645" y="780132"/>
                  </a:lnTo>
                  <a:lnTo>
                    <a:pt x="349181" y="787914"/>
                  </a:lnTo>
                  <a:lnTo>
                    <a:pt x="395280" y="790575"/>
                  </a:lnTo>
                  <a:lnTo>
                    <a:pt x="757230" y="790575"/>
                  </a:lnTo>
                  <a:lnTo>
                    <a:pt x="803317" y="787914"/>
                  </a:lnTo>
                  <a:lnTo>
                    <a:pt x="847846" y="780132"/>
                  </a:lnTo>
                  <a:lnTo>
                    <a:pt x="890519" y="767524"/>
                  </a:lnTo>
                  <a:lnTo>
                    <a:pt x="931040" y="750388"/>
                  </a:lnTo>
                  <a:lnTo>
                    <a:pt x="969111" y="729021"/>
                  </a:lnTo>
                  <a:lnTo>
                    <a:pt x="1004436" y="703720"/>
                  </a:lnTo>
                  <a:lnTo>
                    <a:pt x="1036717" y="674782"/>
                  </a:lnTo>
                  <a:lnTo>
                    <a:pt x="1065658" y="642505"/>
                  </a:lnTo>
                  <a:lnTo>
                    <a:pt x="1090960" y="607185"/>
                  </a:lnTo>
                  <a:lnTo>
                    <a:pt x="1112329" y="569121"/>
                  </a:lnTo>
                  <a:lnTo>
                    <a:pt x="1129466" y="528607"/>
                  </a:lnTo>
                  <a:lnTo>
                    <a:pt x="1142074" y="485943"/>
                  </a:lnTo>
                  <a:lnTo>
                    <a:pt x="1149857" y="441425"/>
                  </a:lnTo>
                  <a:lnTo>
                    <a:pt x="1152517" y="395350"/>
                  </a:lnTo>
                  <a:lnTo>
                    <a:pt x="1149857" y="349250"/>
                  </a:lnTo>
                  <a:lnTo>
                    <a:pt x="1142074" y="304711"/>
                  </a:lnTo>
                  <a:lnTo>
                    <a:pt x="1129466" y="262028"/>
                  </a:lnTo>
                  <a:lnTo>
                    <a:pt x="1112329" y="221500"/>
                  </a:lnTo>
                  <a:lnTo>
                    <a:pt x="1090960" y="183422"/>
                  </a:lnTo>
                  <a:lnTo>
                    <a:pt x="1065658" y="148093"/>
                  </a:lnTo>
                  <a:lnTo>
                    <a:pt x="1036717" y="115808"/>
                  </a:lnTo>
                  <a:lnTo>
                    <a:pt x="1004436" y="86864"/>
                  </a:lnTo>
                  <a:lnTo>
                    <a:pt x="969111" y="61559"/>
                  </a:lnTo>
                  <a:lnTo>
                    <a:pt x="931040" y="40189"/>
                  </a:lnTo>
                  <a:lnTo>
                    <a:pt x="890519" y="23052"/>
                  </a:lnTo>
                  <a:lnTo>
                    <a:pt x="847846" y="10443"/>
                  </a:lnTo>
                  <a:lnTo>
                    <a:pt x="803317" y="2660"/>
                  </a:lnTo>
                  <a:lnTo>
                    <a:pt x="757230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95959" y="3637597"/>
            <a:ext cx="71564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96215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solidFill>
                  <a:srgbClr val="FFFFFF"/>
                </a:solidFill>
                <a:latin typeface="Helvetica"/>
                <a:cs typeface="Helvetica"/>
              </a:rPr>
              <a:t>PCa </a:t>
            </a: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screening </a:t>
            </a:r>
            <a:r>
              <a:rPr sz="1200" dirty="0">
                <a:solidFill>
                  <a:srgbClr val="FFFFFF"/>
                </a:solidFill>
                <a:latin typeface="Helvetica"/>
                <a:cs typeface="Helvetica"/>
              </a:rPr>
              <a:t>(PSA</a:t>
            </a:r>
            <a:r>
              <a:rPr sz="1200" spc="-7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test)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08448" y="2371725"/>
            <a:ext cx="2580005" cy="3698875"/>
            <a:chOff x="4608448" y="2371725"/>
            <a:chExt cx="2580005" cy="3698875"/>
          </a:xfrm>
        </p:grpSpPr>
        <p:sp>
          <p:nvSpPr>
            <p:cNvPr id="61" name="object 61"/>
            <p:cNvSpPr/>
            <p:nvPr/>
          </p:nvSpPr>
          <p:spPr>
            <a:xfrm>
              <a:off x="4608449" y="2719450"/>
              <a:ext cx="2580005" cy="3351529"/>
            </a:xfrm>
            <a:custGeom>
              <a:avLst/>
              <a:gdLst/>
              <a:ahLst/>
              <a:cxnLst/>
              <a:rect l="l" t="t" r="r" b="b"/>
              <a:pathLst>
                <a:path w="2580004" h="3351529">
                  <a:moveTo>
                    <a:pt x="31750" y="2363216"/>
                  </a:moveTo>
                  <a:lnTo>
                    <a:pt x="24765" y="2356104"/>
                  </a:lnTo>
                  <a:lnTo>
                    <a:pt x="7112" y="2356104"/>
                  </a:lnTo>
                  <a:lnTo>
                    <a:pt x="0" y="2363216"/>
                  </a:lnTo>
                  <a:lnTo>
                    <a:pt x="0" y="2380869"/>
                  </a:lnTo>
                  <a:lnTo>
                    <a:pt x="7112" y="2387981"/>
                  </a:lnTo>
                  <a:lnTo>
                    <a:pt x="24765" y="2387981"/>
                  </a:lnTo>
                  <a:lnTo>
                    <a:pt x="31750" y="2380869"/>
                  </a:lnTo>
                  <a:lnTo>
                    <a:pt x="31750" y="2363216"/>
                  </a:lnTo>
                  <a:close/>
                </a:path>
                <a:path w="2580004" h="3351529">
                  <a:moveTo>
                    <a:pt x="31750" y="2299716"/>
                  </a:moveTo>
                  <a:lnTo>
                    <a:pt x="24765" y="2292604"/>
                  </a:lnTo>
                  <a:lnTo>
                    <a:pt x="7112" y="2292604"/>
                  </a:lnTo>
                  <a:lnTo>
                    <a:pt x="0" y="2299716"/>
                  </a:lnTo>
                  <a:lnTo>
                    <a:pt x="0" y="2317369"/>
                  </a:lnTo>
                  <a:lnTo>
                    <a:pt x="7112" y="2324354"/>
                  </a:lnTo>
                  <a:lnTo>
                    <a:pt x="24765" y="2324354"/>
                  </a:lnTo>
                  <a:lnTo>
                    <a:pt x="31750" y="2317369"/>
                  </a:lnTo>
                  <a:lnTo>
                    <a:pt x="31750" y="2299716"/>
                  </a:lnTo>
                  <a:close/>
                </a:path>
                <a:path w="2580004" h="3351529">
                  <a:moveTo>
                    <a:pt x="31750" y="2236216"/>
                  </a:moveTo>
                  <a:lnTo>
                    <a:pt x="24765" y="2229104"/>
                  </a:lnTo>
                  <a:lnTo>
                    <a:pt x="7112" y="2229104"/>
                  </a:lnTo>
                  <a:lnTo>
                    <a:pt x="0" y="2236216"/>
                  </a:lnTo>
                  <a:lnTo>
                    <a:pt x="0" y="2253742"/>
                  </a:lnTo>
                  <a:lnTo>
                    <a:pt x="7112" y="2260854"/>
                  </a:lnTo>
                  <a:lnTo>
                    <a:pt x="24765" y="2260854"/>
                  </a:lnTo>
                  <a:lnTo>
                    <a:pt x="31750" y="2253742"/>
                  </a:lnTo>
                  <a:lnTo>
                    <a:pt x="31750" y="2236216"/>
                  </a:lnTo>
                  <a:close/>
                </a:path>
                <a:path w="2580004" h="3351529">
                  <a:moveTo>
                    <a:pt x="31750" y="2172716"/>
                  </a:moveTo>
                  <a:lnTo>
                    <a:pt x="24765" y="2165604"/>
                  </a:lnTo>
                  <a:lnTo>
                    <a:pt x="7112" y="2165604"/>
                  </a:lnTo>
                  <a:lnTo>
                    <a:pt x="0" y="2172716"/>
                  </a:lnTo>
                  <a:lnTo>
                    <a:pt x="0" y="2190242"/>
                  </a:lnTo>
                  <a:lnTo>
                    <a:pt x="7112" y="2197354"/>
                  </a:lnTo>
                  <a:lnTo>
                    <a:pt x="24765" y="2197354"/>
                  </a:lnTo>
                  <a:lnTo>
                    <a:pt x="31750" y="2190242"/>
                  </a:lnTo>
                  <a:lnTo>
                    <a:pt x="31750" y="2172716"/>
                  </a:lnTo>
                  <a:close/>
                </a:path>
                <a:path w="2580004" h="3351529">
                  <a:moveTo>
                    <a:pt x="31750" y="2109089"/>
                  </a:moveTo>
                  <a:lnTo>
                    <a:pt x="24879" y="2102104"/>
                  </a:lnTo>
                  <a:lnTo>
                    <a:pt x="24765" y="2101977"/>
                  </a:lnTo>
                  <a:lnTo>
                    <a:pt x="15875" y="2102104"/>
                  </a:lnTo>
                  <a:lnTo>
                    <a:pt x="7112" y="2102104"/>
                  </a:lnTo>
                  <a:lnTo>
                    <a:pt x="0" y="2109089"/>
                  </a:lnTo>
                  <a:lnTo>
                    <a:pt x="0" y="2126742"/>
                  </a:lnTo>
                  <a:lnTo>
                    <a:pt x="7112" y="2133854"/>
                  </a:lnTo>
                  <a:lnTo>
                    <a:pt x="24765" y="2133854"/>
                  </a:lnTo>
                  <a:lnTo>
                    <a:pt x="31750" y="2126742"/>
                  </a:lnTo>
                  <a:lnTo>
                    <a:pt x="31750" y="2109089"/>
                  </a:lnTo>
                  <a:close/>
                </a:path>
                <a:path w="2580004" h="3351529">
                  <a:moveTo>
                    <a:pt x="31750" y="2045589"/>
                  </a:moveTo>
                  <a:lnTo>
                    <a:pt x="24765" y="2038477"/>
                  </a:lnTo>
                  <a:lnTo>
                    <a:pt x="7112" y="2038477"/>
                  </a:lnTo>
                  <a:lnTo>
                    <a:pt x="0" y="2045589"/>
                  </a:lnTo>
                  <a:lnTo>
                    <a:pt x="0" y="2063242"/>
                  </a:lnTo>
                  <a:lnTo>
                    <a:pt x="7112" y="2070227"/>
                  </a:lnTo>
                  <a:lnTo>
                    <a:pt x="24765" y="2070227"/>
                  </a:lnTo>
                  <a:lnTo>
                    <a:pt x="31750" y="2063242"/>
                  </a:lnTo>
                  <a:lnTo>
                    <a:pt x="31750" y="2045589"/>
                  </a:lnTo>
                  <a:close/>
                </a:path>
                <a:path w="2580004" h="3351529">
                  <a:moveTo>
                    <a:pt x="31750" y="1982089"/>
                  </a:moveTo>
                  <a:lnTo>
                    <a:pt x="24765" y="1974977"/>
                  </a:lnTo>
                  <a:lnTo>
                    <a:pt x="7112" y="1974977"/>
                  </a:lnTo>
                  <a:lnTo>
                    <a:pt x="0" y="1982089"/>
                  </a:lnTo>
                  <a:lnTo>
                    <a:pt x="0" y="1999615"/>
                  </a:lnTo>
                  <a:lnTo>
                    <a:pt x="7112" y="2006727"/>
                  </a:lnTo>
                  <a:lnTo>
                    <a:pt x="24765" y="2006727"/>
                  </a:lnTo>
                  <a:lnTo>
                    <a:pt x="31750" y="1999615"/>
                  </a:lnTo>
                  <a:lnTo>
                    <a:pt x="31750" y="1982089"/>
                  </a:lnTo>
                  <a:close/>
                </a:path>
                <a:path w="2580004" h="3351529">
                  <a:moveTo>
                    <a:pt x="31750" y="1918589"/>
                  </a:moveTo>
                  <a:lnTo>
                    <a:pt x="24765" y="1911477"/>
                  </a:lnTo>
                  <a:lnTo>
                    <a:pt x="7112" y="1911477"/>
                  </a:lnTo>
                  <a:lnTo>
                    <a:pt x="0" y="1918589"/>
                  </a:lnTo>
                  <a:lnTo>
                    <a:pt x="0" y="1936115"/>
                  </a:lnTo>
                  <a:lnTo>
                    <a:pt x="7112" y="1943227"/>
                  </a:lnTo>
                  <a:lnTo>
                    <a:pt x="24765" y="1943227"/>
                  </a:lnTo>
                  <a:lnTo>
                    <a:pt x="31750" y="1936115"/>
                  </a:lnTo>
                  <a:lnTo>
                    <a:pt x="31750" y="1918589"/>
                  </a:lnTo>
                  <a:close/>
                </a:path>
                <a:path w="2580004" h="3351529">
                  <a:moveTo>
                    <a:pt x="31750" y="1854962"/>
                  </a:moveTo>
                  <a:lnTo>
                    <a:pt x="24765" y="1847977"/>
                  </a:lnTo>
                  <a:lnTo>
                    <a:pt x="7112" y="1847977"/>
                  </a:lnTo>
                  <a:lnTo>
                    <a:pt x="0" y="1854962"/>
                  </a:lnTo>
                  <a:lnTo>
                    <a:pt x="0" y="1872615"/>
                  </a:lnTo>
                  <a:lnTo>
                    <a:pt x="7112" y="1879727"/>
                  </a:lnTo>
                  <a:lnTo>
                    <a:pt x="24765" y="1879727"/>
                  </a:lnTo>
                  <a:lnTo>
                    <a:pt x="31750" y="1872615"/>
                  </a:lnTo>
                  <a:lnTo>
                    <a:pt x="31750" y="1854962"/>
                  </a:lnTo>
                  <a:close/>
                </a:path>
                <a:path w="2580004" h="3351529">
                  <a:moveTo>
                    <a:pt x="31750" y="1791462"/>
                  </a:moveTo>
                  <a:lnTo>
                    <a:pt x="24765" y="1784350"/>
                  </a:lnTo>
                  <a:lnTo>
                    <a:pt x="7112" y="1784350"/>
                  </a:lnTo>
                  <a:lnTo>
                    <a:pt x="0" y="1791462"/>
                  </a:lnTo>
                  <a:lnTo>
                    <a:pt x="0" y="1809115"/>
                  </a:lnTo>
                  <a:lnTo>
                    <a:pt x="7112" y="1816100"/>
                  </a:lnTo>
                  <a:lnTo>
                    <a:pt x="24765" y="1816100"/>
                  </a:lnTo>
                  <a:lnTo>
                    <a:pt x="31750" y="1809115"/>
                  </a:lnTo>
                  <a:lnTo>
                    <a:pt x="31750" y="1791462"/>
                  </a:lnTo>
                  <a:close/>
                </a:path>
                <a:path w="2580004" h="3351529">
                  <a:moveTo>
                    <a:pt x="31750" y="1727962"/>
                  </a:moveTo>
                  <a:lnTo>
                    <a:pt x="24765" y="1720850"/>
                  </a:lnTo>
                  <a:lnTo>
                    <a:pt x="7112" y="1720850"/>
                  </a:lnTo>
                  <a:lnTo>
                    <a:pt x="0" y="1727962"/>
                  </a:lnTo>
                  <a:lnTo>
                    <a:pt x="0" y="1745488"/>
                  </a:lnTo>
                  <a:lnTo>
                    <a:pt x="7112" y="1752600"/>
                  </a:lnTo>
                  <a:lnTo>
                    <a:pt x="24765" y="1752600"/>
                  </a:lnTo>
                  <a:lnTo>
                    <a:pt x="31750" y="1745488"/>
                  </a:lnTo>
                  <a:lnTo>
                    <a:pt x="31750" y="1727962"/>
                  </a:lnTo>
                  <a:close/>
                </a:path>
                <a:path w="2580004" h="3351529">
                  <a:moveTo>
                    <a:pt x="31750" y="1664462"/>
                  </a:moveTo>
                  <a:lnTo>
                    <a:pt x="24765" y="1657350"/>
                  </a:lnTo>
                  <a:lnTo>
                    <a:pt x="7112" y="1657350"/>
                  </a:lnTo>
                  <a:lnTo>
                    <a:pt x="0" y="1664462"/>
                  </a:lnTo>
                  <a:lnTo>
                    <a:pt x="0" y="1681988"/>
                  </a:lnTo>
                  <a:lnTo>
                    <a:pt x="7112" y="1689100"/>
                  </a:lnTo>
                  <a:lnTo>
                    <a:pt x="24765" y="1689100"/>
                  </a:lnTo>
                  <a:lnTo>
                    <a:pt x="31750" y="1681988"/>
                  </a:lnTo>
                  <a:lnTo>
                    <a:pt x="31750" y="1664462"/>
                  </a:lnTo>
                  <a:close/>
                </a:path>
                <a:path w="2580004" h="3351529">
                  <a:moveTo>
                    <a:pt x="31750" y="1600835"/>
                  </a:moveTo>
                  <a:lnTo>
                    <a:pt x="24765" y="1593723"/>
                  </a:lnTo>
                  <a:lnTo>
                    <a:pt x="7112" y="1593723"/>
                  </a:lnTo>
                  <a:lnTo>
                    <a:pt x="0" y="1600835"/>
                  </a:lnTo>
                  <a:lnTo>
                    <a:pt x="0" y="1618488"/>
                  </a:lnTo>
                  <a:lnTo>
                    <a:pt x="7112" y="1625600"/>
                  </a:lnTo>
                  <a:lnTo>
                    <a:pt x="24765" y="1625600"/>
                  </a:lnTo>
                  <a:lnTo>
                    <a:pt x="31750" y="1618488"/>
                  </a:lnTo>
                  <a:lnTo>
                    <a:pt x="31750" y="1600835"/>
                  </a:lnTo>
                  <a:close/>
                </a:path>
                <a:path w="2580004" h="3351529">
                  <a:moveTo>
                    <a:pt x="31750" y="808228"/>
                  </a:moveTo>
                  <a:lnTo>
                    <a:pt x="24765" y="801116"/>
                  </a:lnTo>
                  <a:lnTo>
                    <a:pt x="7112" y="801116"/>
                  </a:lnTo>
                  <a:lnTo>
                    <a:pt x="0" y="808228"/>
                  </a:lnTo>
                  <a:lnTo>
                    <a:pt x="0" y="825754"/>
                  </a:lnTo>
                  <a:lnTo>
                    <a:pt x="7112" y="832866"/>
                  </a:lnTo>
                  <a:lnTo>
                    <a:pt x="24765" y="832866"/>
                  </a:lnTo>
                  <a:lnTo>
                    <a:pt x="31750" y="825754"/>
                  </a:lnTo>
                  <a:lnTo>
                    <a:pt x="31750" y="808228"/>
                  </a:lnTo>
                  <a:close/>
                </a:path>
                <a:path w="2580004" h="3351529">
                  <a:moveTo>
                    <a:pt x="31750" y="744601"/>
                  </a:moveTo>
                  <a:lnTo>
                    <a:pt x="24765" y="737489"/>
                  </a:lnTo>
                  <a:lnTo>
                    <a:pt x="7112" y="737489"/>
                  </a:lnTo>
                  <a:lnTo>
                    <a:pt x="0" y="744601"/>
                  </a:lnTo>
                  <a:lnTo>
                    <a:pt x="0" y="762254"/>
                  </a:lnTo>
                  <a:lnTo>
                    <a:pt x="7112" y="769366"/>
                  </a:lnTo>
                  <a:lnTo>
                    <a:pt x="24765" y="769366"/>
                  </a:lnTo>
                  <a:lnTo>
                    <a:pt x="31750" y="762254"/>
                  </a:lnTo>
                  <a:lnTo>
                    <a:pt x="31750" y="744601"/>
                  </a:lnTo>
                  <a:close/>
                </a:path>
                <a:path w="2580004" h="3351529">
                  <a:moveTo>
                    <a:pt x="31750" y="681101"/>
                  </a:moveTo>
                  <a:lnTo>
                    <a:pt x="24765" y="673989"/>
                  </a:lnTo>
                  <a:lnTo>
                    <a:pt x="7112" y="673989"/>
                  </a:lnTo>
                  <a:lnTo>
                    <a:pt x="0" y="681101"/>
                  </a:lnTo>
                  <a:lnTo>
                    <a:pt x="0" y="698627"/>
                  </a:lnTo>
                  <a:lnTo>
                    <a:pt x="7112" y="705739"/>
                  </a:lnTo>
                  <a:lnTo>
                    <a:pt x="24765" y="705739"/>
                  </a:lnTo>
                  <a:lnTo>
                    <a:pt x="31750" y="698627"/>
                  </a:lnTo>
                  <a:lnTo>
                    <a:pt x="31750" y="681101"/>
                  </a:lnTo>
                  <a:close/>
                </a:path>
                <a:path w="2580004" h="3351529">
                  <a:moveTo>
                    <a:pt x="31750" y="617601"/>
                  </a:moveTo>
                  <a:lnTo>
                    <a:pt x="24765" y="610489"/>
                  </a:lnTo>
                  <a:lnTo>
                    <a:pt x="7112" y="610489"/>
                  </a:lnTo>
                  <a:lnTo>
                    <a:pt x="0" y="617601"/>
                  </a:lnTo>
                  <a:lnTo>
                    <a:pt x="0" y="635127"/>
                  </a:lnTo>
                  <a:lnTo>
                    <a:pt x="7112" y="642239"/>
                  </a:lnTo>
                  <a:lnTo>
                    <a:pt x="24765" y="642239"/>
                  </a:lnTo>
                  <a:lnTo>
                    <a:pt x="31750" y="635127"/>
                  </a:lnTo>
                  <a:lnTo>
                    <a:pt x="31750" y="617601"/>
                  </a:lnTo>
                  <a:close/>
                </a:path>
                <a:path w="2580004" h="3351529">
                  <a:moveTo>
                    <a:pt x="31750" y="554101"/>
                  </a:moveTo>
                  <a:lnTo>
                    <a:pt x="24765" y="546989"/>
                  </a:lnTo>
                  <a:lnTo>
                    <a:pt x="7112" y="546989"/>
                  </a:lnTo>
                  <a:lnTo>
                    <a:pt x="0" y="554101"/>
                  </a:lnTo>
                  <a:lnTo>
                    <a:pt x="0" y="571627"/>
                  </a:lnTo>
                  <a:lnTo>
                    <a:pt x="7112" y="578739"/>
                  </a:lnTo>
                  <a:lnTo>
                    <a:pt x="24765" y="578739"/>
                  </a:lnTo>
                  <a:lnTo>
                    <a:pt x="31750" y="571627"/>
                  </a:lnTo>
                  <a:lnTo>
                    <a:pt x="31750" y="554101"/>
                  </a:lnTo>
                  <a:close/>
                </a:path>
                <a:path w="2580004" h="3351529">
                  <a:moveTo>
                    <a:pt x="31750" y="490474"/>
                  </a:moveTo>
                  <a:lnTo>
                    <a:pt x="24765" y="483362"/>
                  </a:lnTo>
                  <a:lnTo>
                    <a:pt x="7112" y="483362"/>
                  </a:lnTo>
                  <a:lnTo>
                    <a:pt x="0" y="490474"/>
                  </a:lnTo>
                  <a:lnTo>
                    <a:pt x="0" y="508127"/>
                  </a:lnTo>
                  <a:lnTo>
                    <a:pt x="7112" y="515239"/>
                  </a:lnTo>
                  <a:lnTo>
                    <a:pt x="24765" y="515239"/>
                  </a:lnTo>
                  <a:lnTo>
                    <a:pt x="31750" y="508127"/>
                  </a:lnTo>
                  <a:lnTo>
                    <a:pt x="31750" y="490474"/>
                  </a:lnTo>
                  <a:close/>
                </a:path>
                <a:path w="2580004" h="3351529">
                  <a:moveTo>
                    <a:pt x="31750" y="426974"/>
                  </a:moveTo>
                  <a:lnTo>
                    <a:pt x="24765" y="419862"/>
                  </a:lnTo>
                  <a:lnTo>
                    <a:pt x="7112" y="419862"/>
                  </a:lnTo>
                  <a:lnTo>
                    <a:pt x="0" y="426974"/>
                  </a:lnTo>
                  <a:lnTo>
                    <a:pt x="0" y="444500"/>
                  </a:lnTo>
                  <a:lnTo>
                    <a:pt x="7112" y="451612"/>
                  </a:lnTo>
                  <a:lnTo>
                    <a:pt x="24765" y="451612"/>
                  </a:lnTo>
                  <a:lnTo>
                    <a:pt x="31750" y="444500"/>
                  </a:lnTo>
                  <a:lnTo>
                    <a:pt x="31750" y="426974"/>
                  </a:lnTo>
                  <a:close/>
                </a:path>
                <a:path w="2580004" h="3351529">
                  <a:moveTo>
                    <a:pt x="31750" y="363474"/>
                  </a:moveTo>
                  <a:lnTo>
                    <a:pt x="24765" y="356362"/>
                  </a:lnTo>
                  <a:lnTo>
                    <a:pt x="7112" y="356362"/>
                  </a:lnTo>
                  <a:lnTo>
                    <a:pt x="0" y="363474"/>
                  </a:lnTo>
                  <a:lnTo>
                    <a:pt x="0" y="381000"/>
                  </a:lnTo>
                  <a:lnTo>
                    <a:pt x="7112" y="388112"/>
                  </a:lnTo>
                  <a:lnTo>
                    <a:pt x="24765" y="388112"/>
                  </a:lnTo>
                  <a:lnTo>
                    <a:pt x="31750" y="381000"/>
                  </a:lnTo>
                  <a:lnTo>
                    <a:pt x="31750" y="363474"/>
                  </a:lnTo>
                  <a:close/>
                </a:path>
                <a:path w="2580004" h="3351529">
                  <a:moveTo>
                    <a:pt x="31750" y="299974"/>
                  </a:moveTo>
                  <a:lnTo>
                    <a:pt x="24765" y="292862"/>
                  </a:lnTo>
                  <a:lnTo>
                    <a:pt x="7112" y="292862"/>
                  </a:lnTo>
                  <a:lnTo>
                    <a:pt x="0" y="299974"/>
                  </a:lnTo>
                  <a:lnTo>
                    <a:pt x="0" y="317500"/>
                  </a:lnTo>
                  <a:lnTo>
                    <a:pt x="7112" y="324612"/>
                  </a:lnTo>
                  <a:lnTo>
                    <a:pt x="24765" y="324612"/>
                  </a:lnTo>
                  <a:lnTo>
                    <a:pt x="31750" y="317500"/>
                  </a:lnTo>
                  <a:lnTo>
                    <a:pt x="31750" y="299974"/>
                  </a:lnTo>
                  <a:close/>
                </a:path>
                <a:path w="2580004" h="3351529">
                  <a:moveTo>
                    <a:pt x="31750" y="236347"/>
                  </a:moveTo>
                  <a:lnTo>
                    <a:pt x="24765" y="229235"/>
                  </a:lnTo>
                  <a:lnTo>
                    <a:pt x="7112" y="229235"/>
                  </a:lnTo>
                  <a:lnTo>
                    <a:pt x="0" y="236347"/>
                  </a:lnTo>
                  <a:lnTo>
                    <a:pt x="0" y="254000"/>
                  </a:lnTo>
                  <a:lnTo>
                    <a:pt x="7112" y="261112"/>
                  </a:lnTo>
                  <a:lnTo>
                    <a:pt x="24765" y="261112"/>
                  </a:lnTo>
                  <a:lnTo>
                    <a:pt x="31750" y="254000"/>
                  </a:lnTo>
                  <a:lnTo>
                    <a:pt x="31750" y="236347"/>
                  </a:lnTo>
                  <a:close/>
                </a:path>
                <a:path w="2580004" h="3351529">
                  <a:moveTo>
                    <a:pt x="31750" y="172847"/>
                  </a:moveTo>
                  <a:lnTo>
                    <a:pt x="24765" y="165735"/>
                  </a:lnTo>
                  <a:lnTo>
                    <a:pt x="7112" y="165735"/>
                  </a:lnTo>
                  <a:lnTo>
                    <a:pt x="0" y="172847"/>
                  </a:lnTo>
                  <a:lnTo>
                    <a:pt x="0" y="190373"/>
                  </a:lnTo>
                  <a:lnTo>
                    <a:pt x="7112" y="197485"/>
                  </a:lnTo>
                  <a:lnTo>
                    <a:pt x="24765" y="197485"/>
                  </a:lnTo>
                  <a:lnTo>
                    <a:pt x="31750" y="190373"/>
                  </a:lnTo>
                  <a:lnTo>
                    <a:pt x="31750" y="172847"/>
                  </a:lnTo>
                  <a:close/>
                </a:path>
                <a:path w="2580004" h="3351529">
                  <a:moveTo>
                    <a:pt x="31750" y="109347"/>
                  </a:moveTo>
                  <a:lnTo>
                    <a:pt x="24765" y="102235"/>
                  </a:lnTo>
                  <a:lnTo>
                    <a:pt x="7112" y="102235"/>
                  </a:lnTo>
                  <a:lnTo>
                    <a:pt x="0" y="109347"/>
                  </a:lnTo>
                  <a:lnTo>
                    <a:pt x="0" y="126873"/>
                  </a:lnTo>
                  <a:lnTo>
                    <a:pt x="7112" y="133985"/>
                  </a:lnTo>
                  <a:lnTo>
                    <a:pt x="24765" y="133985"/>
                  </a:lnTo>
                  <a:lnTo>
                    <a:pt x="31750" y="126873"/>
                  </a:lnTo>
                  <a:lnTo>
                    <a:pt x="31750" y="109347"/>
                  </a:lnTo>
                  <a:close/>
                </a:path>
                <a:path w="2580004" h="3351529">
                  <a:moveTo>
                    <a:pt x="34290" y="48260"/>
                  </a:moveTo>
                  <a:lnTo>
                    <a:pt x="27178" y="41148"/>
                  </a:lnTo>
                  <a:lnTo>
                    <a:pt x="9652" y="41148"/>
                  </a:lnTo>
                  <a:lnTo>
                    <a:pt x="2540" y="48260"/>
                  </a:lnTo>
                  <a:lnTo>
                    <a:pt x="2413" y="65786"/>
                  </a:lnTo>
                  <a:lnTo>
                    <a:pt x="9525" y="72898"/>
                  </a:lnTo>
                  <a:lnTo>
                    <a:pt x="27178" y="72898"/>
                  </a:lnTo>
                  <a:lnTo>
                    <a:pt x="34290" y="65786"/>
                  </a:lnTo>
                  <a:lnTo>
                    <a:pt x="34290" y="48260"/>
                  </a:lnTo>
                  <a:close/>
                </a:path>
                <a:path w="2580004" h="3351529">
                  <a:moveTo>
                    <a:pt x="51435" y="2407158"/>
                  </a:moveTo>
                  <a:lnTo>
                    <a:pt x="44450" y="2400173"/>
                  </a:lnTo>
                  <a:lnTo>
                    <a:pt x="26670" y="2400173"/>
                  </a:lnTo>
                  <a:lnTo>
                    <a:pt x="19685" y="2407158"/>
                  </a:lnTo>
                  <a:lnTo>
                    <a:pt x="19685" y="2424811"/>
                  </a:lnTo>
                  <a:lnTo>
                    <a:pt x="26797" y="2431923"/>
                  </a:lnTo>
                  <a:lnTo>
                    <a:pt x="44196" y="2431923"/>
                  </a:lnTo>
                  <a:lnTo>
                    <a:pt x="51308" y="2424811"/>
                  </a:lnTo>
                  <a:lnTo>
                    <a:pt x="51435" y="2407158"/>
                  </a:lnTo>
                  <a:close/>
                </a:path>
                <a:path w="2580004" h="3351529">
                  <a:moveTo>
                    <a:pt x="97790" y="48260"/>
                  </a:moveTo>
                  <a:lnTo>
                    <a:pt x="90678" y="41148"/>
                  </a:lnTo>
                  <a:lnTo>
                    <a:pt x="73152" y="41148"/>
                  </a:lnTo>
                  <a:lnTo>
                    <a:pt x="66040" y="48260"/>
                  </a:lnTo>
                  <a:lnTo>
                    <a:pt x="66040" y="65786"/>
                  </a:lnTo>
                  <a:lnTo>
                    <a:pt x="73152" y="72898"/>
                  </a:lnTo>
                  <a:lnTo>
                    <a:pt x="90678" y="72898"/>
                  </a:lnTo>
                  <a:lnTo>
                    <a:pt x="97790" y="65786"/>
                  </a:lnTo>
                  <a:lnTo>
                    <a:pt x="97790" y="48260"/>
                  </a:lnTo>
                  <a:close/>
                </a:path>
                <a:path w="2580004" h="3351529">
                  <a:moveTo>
                    <a:pt x="114935" y="2407158"/>
                  </a:moveTo>
                  <a:lnTo>
                    <a:pt x="107950" y="2400173"/>
                  </a:lnTo>
                  <a:lnTo>
                    <a:pt x="90297" y="2400173"/>
                  </a:lnTo>
                  <a:lnTo>
                    <a:pt x="83185" y="2407285"/>
                  </a:lnTo>
                  <a:lnTo>
                    <a:pt x="83185" y="2424811"/>
                  </a:lnTo>
                  <a:lnTo>
                    <a:pt x="90297" y="2431923"/>
                  </a:lnTo>
                  <a:lnTo>
                    <a:pt x="107696" y="2431923"/>
                  </a:lnTo>
                  <a:lnTo>
                    <a:pt x="114808" y="2424811"/>
                  </a:lnTo>
                  <a:lnTo>
                    <a:pt x="114935" y="2407158"/>
                  </a:lnTo>
                  <a:close/>
                </a:path>
                <a:path w="2580004" h="3351529">
                  <a:moveTo>
                    <a:pt x="146177" y="1210310"/>
                  </a:moveTo>
                  <a:lnTo>
                    <a:pt x="139065" y="1203198"/>
                  </a:lnTo>
                  <a:lnTo>
                    <a:pt x="121412" y="1203198"/>
                  </a:lnTo>
                  <a:lnTo>
                    <a:pt x="114300" y="1210310"/>
                  </a:lnTo>
                  <a:lnTo>
                    <a:pt x="114300" y="1227963"/>
                  </a:lnTo>
                  <a:lnTo>
                    <a:pt x="121412" y="1234948"/>
                  </a:lnTo>
                  <a:lnTo>
                    <a:pt x="139065" y="1234948"/>
                  </a:lnTo>
                  <a:lnTo>
                    <a:pt x="146177" y="1227963"/>
                  </a:lnTo>
                  <a:lnTo>
                    <a:pt x="146177" y="1210310"/>
                  </a:lnTo>
                  <a:close/>
                </a:path>
                <a:path w="2580004" h="3351529">
                  <a:moveTo>
                    <a:pt x="161290" y="48260"/>
                  </a:moveTo>
                  <a:lnTo>
                    <a:pt x="154305" y="41148"/>
                  </a:lnTo>
                  <a:lnTo>
                    <a:pt x="136652" y="41148"/>
                  </a:lnTo>
                  <a:lnTo>
                    <a:pt x="129540" y="48260"/>
                  </a:lnTo>
                  <a:lnTo>
                    <a:pt x="129540" y="65786"/>
                  </a:lnTo>
                  <a:lnTo>
                    <a:pt x="136652" y="72898"/>
                  </a:lnTo>
                  <a:lnTo>
                    <a:pt x="154178" y="72898"/>
                  </a:lnTo>
                  <a:lnTo>
                    <a:pt x="161290" y="65786"/>
                  </a:lnTo>
                  <a:lnTo>
                    <a:pt x="161290" y="48260"/>
                  </a:lnTo>
                  <a:close/>
                </a:path>
                <a:path w="2580004" h="3351529">
                  <a:moveTo>
                    <a:pt x="178435" y="2407158"/>
                  </a:moveTo>
                  <a:lnTo>
                    <a:pt x="171323" y="2400046"/>
                  </a:lnTo>
                  <a:lnTo>
                    <a:pt x="153797" y="2400046"/>
                  </a:lnTo>
                  <a:lnTo>
                    <a:pt x="146799" y="2407158"/>
                  </a:lnTo>
                  <a:lnTo>
                    <a:pt x="146685" y="2424811"/>
                  </a:lnTo>
                  <a:lnTo>
                    <a:pt x="153797" y="2431796"/>
                  </a:lnTo>
                  <a:lnTo>
                    <a:pt x="171450" y="2431796"/>
                  </a:lnTo>
                  <a:lnTo>
                    <a:pt x="178308" y="2424811"/>
                  </a:lnTo>
                  <a:lnTo>
                    <a:pt x="178435" y="2407158"/>
                  </a:lnTo>
                  <a:close/>
                </a:path>
                <a:path w="2580004" h="3351529">
                  <a:moveTo>
                    <a:pt x="209677" y="1210310"/>
                  </a:moveTo>
                  <a:lnTo>
                    <a:pt x="202565" y="1203198"/>
                  </a:lnTo>
                  <a:lnTo>
                    <a:pt x="185039" y="1203198"/>
                  </a:lnTo>
                  <a:lnTo>
                    <a:pt x="177927" y="1210310"/>
                  </a:lnTo>
                  <a:lnTo>
                    <a:pt x="177927" y="1227963"/>
                  </a:lnTo>
                  <a:lnTo>
                    <a:pt x="185039" y="1234948"/>
                  </a:lnTo>
                  <a:lnTo>
                    <a:pt x="202565" y="1234948"/>
                  </a:lnTo>
                  <a:lnTo>
                    <a:pt x="209677" y="1227963"/>
                  </a:lnTo>
                  <a:lnTo>
                    <a:pt x="209677" y="1210310"/>
                  </a:lnTo>
                  <a:close/>
                </a:path>
                <a:path w="2580004" h="3351529">
                  <a:moveTo>
                    <a:pt x="224917" y="48260"/>
                  </a:moveTo>
                  <a:lnTo>
                    <a:pt x="217805" y="41148"/>
                  </a:lnTo>
                  <a:lnTo>
                    <a:pt x="200279" y="41148"/>
                  </a:lnTo>
                  <a:lnTo>
                    <a:pt x="193040" y="48260"/>
                  </a:lnTo>
                  <a:lnTo>
                    <a:pt x="193040" y="65786"/>
                  </a:lnTo>
                  <a:lnTo>
                    <a:pt x="200152" y="72898"/>
                  </a:lnTo>
                  <a:lnTo>
                    <a:pt x="217678" y="72898"/>
                  </a:lnTo>
                  <a:lnTo>
                    <a:pt x="224790" y="65786"/>
                  </a:lnTo>
                  <a:lnTo>
                    <a:pt x="224917" y="48260"/>
                  </a:lnTo>
                  <a:close/>
                </a:path>
                <a:path w="2580004" h="3351529">
                  <a:moveTo>
                    <a:pt x="242062" y="2424684"/>
                  </a:moveTo>
                  <a:lnTo>
                    <a:pt x="241935" y="2407158"/>
                  </a:lnTo>
                  <a:lnTo>
                    <a:pt x="234823" y="2400046"/>
                  </a:lnTo>
                  <a:lnTo>
                    <a:pt x="217297" y="2400046"/>
                  </a:lnTo>
                  <a:lnTo>
                    <a:pt x="210185" y="2407158"/>
                  </a:lnTo>
                  <a:lnTo>
                    <a:pt x="210185" y="2424684"/>
                  </a:lnTo>
                  <a:lnTo>
                    <a:pt x="217424" y="2431796"/>
                  </a:lnTo>
                  <a:lnTo>
                    <a:pt x="234950" y="2431796"/>
                  </a:lnTo>
                  <a:lnTo>
                    <a:pt x="242062" y="2424684"/>
                  </a:lnTo>
                  <a:close/>
                </a:path>
                <a:path w="2580004" h="3351529">
                  <a:moveTo>
                    <a:pt x="273177" y="1210310"/>
                  </a:moveTo>
                  <a:lnTo>
                    <a:pt x="266065" y="1203198"/>
                  </a:lnTo>
                  <a:lnTo>
                    <a:pt x="248539" y="1203198"/>
                  </a:lnTo>
                  <a:lnTo>
                    <a:pt x="241427" y="1210310"/>
                  </a:lnTo>
                  <a:lnTo>
                    <a:pt x="241427" y="1227963"/>
                  </a:lnTo>
                  <a:lnTo>
                    <a:pt x="248539" y="1234948"/>
                  </a:lnTo>
                  <a:lnTo>
                    <a:pt x="266065" y="1234948"/>
                  </a:lnTo>
                  <a:lnTo>
                    <a:pt x="273177" y="1227963"/>
                  </a:lnTo>
                  <a:lnTo>
                    <a:pt x="273177" y="1210310"/>
                  </a:lnTo>
                  <a:close/>
                </a:path>
                <a:path w="2580004" h="3351529">
                  <a:moveTo>
                    <a:pt x="288417" y="48260"/>
                  </a:moveTo>
                  <a:lnTo>
                    <a:pt x="281305" y="41148"/>
                  </a:lnTo>
                  <a:lnTo>
                    <a:pt x="263779" y="41148"/>
                  </a:lnTo>
                  <a:lnTo>
                    <a:pt x="256667" y="48260"/>
                  </a:lnTo>
                  <a:lnTo>
                    <a:pt x="256540" y="65786"/>
                  </a:lnTo>
                  <a:lnTo>
                    <a:pt x="263652" y="72898"/>
                  </a:lnTo>
                  <a:lnTo>
                    <a:pt x="281305" y="72898"/>
                  </a:lnTo>
                  <a:lnTo>
                    <a:pt x="288417" y="65786"/>
                  </a:lnTo>
                  <a:lnTo>
                    <a:pt x="288417" y="48260"/>
                  </a:lnTo>
                  <a:close/>
                </a:path>
                <a:path w="2580004" h="3351529">
                  <a:moveTo>
                    <a:pt x="305562" y="2407158"/>
                  </a:moveTo>
                  <a:lnTo>
                    <a:pt x="298450" y="2400046"/>
                  </a:lnTo>
                  <a:lnTo>
                    <a:pt x="280797" y="2400046"/>
                  </a:lnTo>
                  <a:lnTo>
                    <a:pt x="273685" y="2407158"/>
                  </a:lnTo>
                  <a:lnTo>
                    <a:pt x="273812" y="2424684"/>
                  </a:lnTo>
                  <a:lnTo>
                    <a:pt x="280924" y="2431796"/>
                  </a:lnTo>
                  <a:lnTo>
                    <a:pt x="298450" y="2431796"/>
                  </a:lnTo>
                  <a:lnTo>
                    <a:pt x="305562" y="2424684"/>
                  </a:lnTo>
                  <a:lnTo>
                    <a:pt x="305562" y="2407158"/>
                  </a:lnTo>
                  <a:close/>
                </a:path>
                <a:path w="2580004" h="3351529">
                  <a:moveTo>
                    <a:pt x="336677" y="1210310"/>
                  </a:moveTo>
                  <a:lnTo>
                    <a:pt x="329692" y="1203198"/>
                  </a:lnTo>
                  <a:lnTo>
                    <a:pt x="312039" y="1203198"/>
                  </a:lnTo>
                  <a:lnTo>
                    <a:pt x="304927" y="1210310"/>
                  </a:lnTo>
                  <a:lnTo>
                    <a:pt x="304927" y="1227963"/>
                  </a:lnTo>
                  <a:lnTo>
                    <a:pt x="312039" y="1234948"/>
                  </a:lnTo>
                  <a:lnTo>
                    <a:pt x="329692" y="1234948"/>
                  </a:lnTo>
                  <a:lnTo>
                    <a:pt x="336677" y="1227963"/>
                  </a:lnTo>
                  <a:lnTo>
                    <a:pt x="336677" y="1210310"/>
                  </a:lnTo>
                  <a:close/>
                </a:path>
                <a:path w="2580004" h="3351529">
                  <a:moveTo>
                    <a:pt x="351917" y="48260"/>
                  </a:moveTo>
                  <a:lnTo>
                    <a:pt x="344805" y="41148"/>
                  </a:lnTo>
                  <a:lnTo>
                    <a:pt x="327279" y="41148"/>
                  </a:lnTo>
                  <a:lnTo>
                    <a:pt x="320167" y="48260"/>
                  </a:lnTo>
                  <a:lnTo>
                    <a:pt x="320167" y="65786"/>
                  </a:lnTo>
                  <a:lnTo>
                    <a:pt x="327279" y="72898"/>
                  </a:lnTo>
                  <a:lnTo>
                    <a:pt x="344805" y="72898"/>
                  </a:lnTo>
                  <a:lnTo>
                    <a:pt x="351917" y="65786"/>
                  </a:lnTo>
                  <a:lnTo>
                    <a:pt x="351917" y="48260"/>
                  </a:lnTo>
                  <a:close/>
                </a:path>
                <a:path w="2580004" h="3351529">
                  <a:moveTo>
                    <a:pt x="369062" y="2407158"/>
                  </a:moveTo>
                  <a:lnTo>
                    <a:pt x="361950" y="2400046"/>
                  </a:lnTo>
                  <a:lnTo>
                    <a:pt x="344424" y="2400046"/>
                  </a:lnTo>
                  <a:lnTo>
                    <a:pt x="337312" y="2407158"/>
                  </a:lnTo>
                  <a:lnTo>
                    <a:pt x="337312" y="2424684"/>
                  </a:lnTo>
                  <a:lnTo>
                    <a:pt x="344424" y="2431796"/>
                  </a:lnTo>
                  <a:lnTo>
                    <a:pt x="361950" y="2431796"/>
                  </a:lnTo>
                  <a:lnTo>
                    <a:pt x="369062" y="2424684"/>
                  </a:lnTo>
                  <a:lnTo>
                    <a:pt x="369062" y="2407158"/>
                  </a:lnTo>
                  <a:close/>
                </a:path>
                <a:path w="2580004" h="3351529">
                  <a:moveTo>
                    <a:pt x="400304" y="1210310"/>
                  </a:moveTo>
                  <a:lnTo>
                    <a:pt x="393192" y="1203198"/>
                  </a:lnTo>
                  <a:lnTo>
                    <a:pt x="375539" y="1203198"/>
                  </a:lnTo>
                  <a:lnTo>
                    <a:pt x="368427" y="1210310"/>
                  </a:lnTo>
                  <a:lnTo>
                    <a:pt x="368427" y="1227963"/>
                  </a:lnTo>
                  <a:lnTo>
                    <a:pt x="375539" y="1234948"/>
                  </a:lnTo>
                  <a:lnTo>
                    <a:pt x="393192" y="1234948"/>
                  </a:lnTo>
                  <a:lnTo>
                    <a:pt x="400304" y="1227963"/>
                  </a:lnTo>
                  <a:lnTo>
                    <a:pt x="400304" y="1210310"/>
                  </a:lnTo>
                  <a:close/>
                </a:path>
                <a:path w="2580004" h="3351529">
                  <a:moveTo>
                    <a:pt x="415417" y="48260"/>
                  </a:moveTo>
                  <a:lnTo>
                    <a:pt x="408432" y="41148"/>
                  </a:lnTo>
                  <a:lnTo>
                    <a:pt x="390779" y="41148"/>
                  </a:lnTo>
                  <a:lnTo>
                    <a:pt x="383667" y="48260"/>
                  </a:lnTo>
                  <a:lnTo>
                    <a:pt x="383667" y="65786"/>
                  </a:lnTo>
                  <a:lnTo>
                    <a:pt x="390779" y="72898"/>
                  </a:lnTo>
                  <a:lnTo>
                    <a:pt x="408305" y="72898"/>
                  </a:lnTo>
                  <a:lnTo>
                    <a:pt x="415417" y="65786"/>
                  </a:lnTo>
                  <a:lnTo>
                    <a:pt x="415417" y="48260"/>
                  </a:lnTo>
                  <a:close/>
                </a:path>
                <a:path w="2580004" h="3351529">
                  <a:moveTo>
                    <a:pt x="432689" y="2407158"/>
                  </a:moveTo>
                  <a:lnTo>
                    <a:pt x="425450" y="2400046"/>
                  </a:lnTo>
                  <a:lnTo>
                    <a:pt x="407924" y="2400046"/>
                  </a:lnTo>
                  <a:lnTo>
                    <a:pt x="400812" y="2407158"/>
                  </a:lnTo>
                  <a:lnTo>
                    <a:pt x="400812" y="2424684"/>
                  </a:lnTo>
                  <a:lnTo>
                    <a:pt x="407924" y="2431796"/>
                  </a:lnTo>
                  <a:lnTo>
                    <a:pt x="425577" y="2431796"/>
                  </a:lnTo>
                  <a:lnTo>
                    <a:pt x="432435" y="2424684"/>
                  </a:lnTo>
                  <a:lnTo>
                    <a:pt x="432562" y="2407158"/>
                  </a:lnTo>
                  <a:lnTo>
                    <a:pt x="432689" y="2407158"/>
                  </a:lnTo>
                  <a:close/>
                </a:path>
                <a:path w="2580004" h="3351529">
                  <a:moveTo>
                    <a:pt x="463804" y="1210310"/>
                  </a:moveTo>
                  <a:lnTo>
                    <a:pt x="456692" y="1203198"/>
                  </a:lnTo>
                  <a:lnTo>
                    <a:pt x="439166" y="1203198"/>
                  </a:lnTo>
                  <a:lnTo>
                    <a:pt x="432054" y="1210310"/>
                  </a:lnTo>
                  <a:lnTo>
                    <a:pt x="432054" y="1227963"/>
                  </a:lnTo>
                  <a:lnTo>
                    <a:pt x="439166" y="1234948"/>
                  </a:lnTo>
                  <a:lnTo>
                    <a:pt x="456692" y="1234948"/>
                  </a:lnTo>
                  <a:lnTo>
                    <a:pt x="463804" y="1227963"/>
                  </a:lnTo>
                  <a:lnTo>
                    <a:pt x="463804" y="1210310"/>
                  </a:lnTo>
                  <a:close/>
                </a:path>
                <a:path w="2580004" h="3351529">
                  <a:moveTo>
                    <a:pt x="479044" y="48260"/>
                  </a:moveTo>
                  <a:lnTo>
                    <a:pt x="471932" y="41148"/>
                  </a:lnTo>
                  <a:lnTo>
                    <a:pt x="454406" y="41148"/>
                  </a:lnTo>
                  <a:lnTo>
                    <a:pt x="447167" y="48260"/>
                  </a:lnTo>
                  <a:lnTo>
                    <a:pt x="447167" y="65786"/>
                  </a:lnTo>
                  <a:lnTo>
                    <a:pt x="454279" y="72898"/>
                  </a:lnTo>
                  <a:lnTo>
                    <a:pt x="471805" y="72898"/>
                  </a:lnTo>
                  <a:lnTo>
                    <a:pt x="478917" y="65786"/>
                  </a:lnTo>
                  <a:lnTo>
                    <a:pt x="479044" y="48260"/>
                  </a:lnTo>
                  <a:close/>
                </a:path>
                <a:path w="2580004" h="3351529">
                  <a:moveTo>
                    <a:pt x="496189" y="2424557"/>
                  </a:moveTo>
                  <a:lnTo>
                    <a:pt x="496062" y="2407158"/>
                  </a:lnTo>
                  <a:lnTo>
                    <a:pt x="489077" y="2400046"/>
                  </a:lnTo>
                  <a:lnTo>
                    <a:pt x="488950" y="2399919"/>
                  </a:lnTo>
                  <a:lnTo>
                    <a:pt x="480187" y="2400046"/>
                  </a:lnTo>
                  <a:lnTo>
                    <a:pt x="471424" y="2400046"/>
                  </a:lnTo>
                  <a:lnTo>
                    <a:pt x="464312" y="2407158"/>
                  </a:lnTo>
                  <a:lnTo>
                    <a:pt x="464312" y="2424684"/>
                  </a:lnTo>
                  <a:lnTo>
                    <a:pt x="471551" y="2431796"/>
                  </a:lnTo>
                  <a:lnTo>
                    <a:pt x="480314" y="2431796"/>
                  </a:lnTo>
                  <a:lnTo>
                    <a:pt x="489077" y="2431669"/>
                  </a:lnTo>
                  <a:lnTo>
                    <a:pt x="496189" y="2424557"/>
                  </a:lnTo>
                  <a:close/>
                </a:path>
                <a:path w="2580004" h="3351529">
                  <a:moveTo>
                    <a:pt x="527304" y="1210310"/>
                  </a:moveTo>
                  <a:lnTo>
                    <a:pt x="520192" y="1203198"/>
                  </a:lnTo>
                  <a:lnTo>
                    <a:pt x="502666" y="1203198"/>
                  </a:lnTo>
                  <a:lnTo>
                    <a:pt x="495554" y="1210310"/>
                  </a:lnTo>
                  <a:lnTo>
                    <a:pt x="495554" y="1227963"/>
                  </a:lnTo>
                  <a:lnTo>
                    <a:pt x="502666" y="1234948"/>
                  </a:lnTo>
                  <a:lnTo>
                    <a:pt x="520192" y="1234948"/>
                  </a:lnTo>
                  <a:lnTo>
                    <a:pt x="527304" y="1227963"/>
                  </a:lnTo>
                  <a:lnTo>
                    <a:pt x="527304" y="1210310"/>
                  </a:lnTo>
                  <a:close/>
                </a:path>
                <a:path w="2580004" h="3351529">
                  <a:moveTo>
                    <a:pt x="542544" y="48260"/>
                  </a:moveTo>
                  <a:lnTo>
                    <a:pt x="535432" y="41148"/>
                  </a:lnTo>
                  <a:lnTo>
                    <a:pt x="517906" y="41148"/>
                  </a:lnTo>
                  <a:lnTo>
                    <a:pt x="510794" y="48260"/>
                  </a:lnTo>
                  <a:lnTo>
                    <a:pt x="510667" y="65786"/>
                  </a:lnTo>
                  <a:lnTo>
                    <a:pt x="517779" y="72898"/>
                  </a:lnTo>
                  <a:lnTo>
                    <a:pt x="535432" y="72898"/>
                  </a:lnTo>
                  <a:lnTo>
                    <a:pt x="542544" y="65786"/>
                  </a:lnTo>
                  <a:lnTo>
                    <a:pt x="542544" y="48260"/>
                  </a:lnTo>
                  <a:close/>
                </a:path>
                <a:path w="2580004" h="3351529">
                  <a:moveTo>
                    <a:pt x="559689" y="2407158"/>
                  </a:moveTo>
                  <a:lnTo>
                    <a:pt x="552577" y="2399919"/>
                  </a:lnTo>
                  <a:lnTo>
                    <a:pt x="534924" y="2399919"/>
                  </a:lnTo>
                  <a:lnTo>
                    <a:pt x="527812" y="2407158"/>
                  </a:lnTo>
                  <a:lnTo>
                    <a:pt x="527939" y="2424684"/>
                  </a:lnTo>
                  <a:lnTo>
                    <a:pt x="535051" y="2431669"/>
                  </a:lnTo>
                  <a:lnTo>
                    <a:pt x="552577" y="2431669"/>
                  </a:lnTo>
                  <a:lnTo>
                    <a:pt x="559689" y="2424557"/>
                  </a:lnTo>
                  <a:lnTo>
                    <a:pt x="559689" y="2407158"/>
                  </a:lnTo>
                  <a:close/>
                </a:path>
                <a:path w="2580004" h="3351529">
                  <a:moveTo>
                    <a:pt x="590804" y="1210310"/>
                  </a:moveTo>
                  <a:lnTo>
                    <a:pt x="583819" y="1203198"/>
                  </a:lnTo>
                  <a:lnTo>
                    <a:pt x="566166" y="1203198"/>
                  </a:lnTo>
                  <a:lnTo>
                    <a:pt x="559054" y="1210310"/>
                  </a:lnTo>
                  <a:lnTo>
                    <a:pt x="559054" y="1227963"/>
                  </a:lnTo>
                  <a:lnTo>
                    <a:pt x="566166" y="1234948"/>
                  </a:lnTo>
                  <a:lnTo>
                    <a:pt x="583819" y="1234948"/>
                  </a:lnTo>
                  <a:lnTo>
                    <a:pt x="590804" y="1227963"/>
                  </a:lnTo>
                  <a:lnTo>
                    <a:pt x="590804" y="1210310"/>
                  </a:lnTo>
                  <a:close/>
                </a:path>
                <a:path w="2580004" h="3351529">
                  <a:moveTo>
                    <a:pt x="606044" y="48260"/>
                  </a:moveTo>
                  <a:lnTo>
                    <a:pt x="598932" y="41148"/>
                  </a:lnTo>
                  <a:lnTo>
                    <a:pt x="581406" y="41148"/>
                  </a:lnTo>
                  <a:lnTo>
                    <a:pt x="574294" y="48260"/>
                  </a:lnTo>
                  <a:lnTo>
                    <a:pt x="574294" y="65786"/>
                  </a:lnTo>
                  <a:lnTo>
                    <a:pt x="581406" y="72898"/>
                  </a:lnTo>
                  <a:lnTo>
                    <a:pt x="598932" y="72898"/>
                  </a:lnTo>
                  <a:lnTo>
                    <a:pt x="606044" y="65786"/>
                  </a:lnTo>
                  <a:lnTo>
                    <a:pt x="606044" y="48260"/>
                  </a:lnTo>
                  <a:close/>
                </a:path>
                <a:path w="2580004" h="3351529">
                  <a:moveTo>
                    <a:pt x="623189" y="2407031"/>
                  </a:moveTo>
                  <a:lnTo>
                    <a:pt x="616077" y="2399919"/>
                  </a:lnTo>
                  <a:lnTo>
                    <a:pt x="598551" y="2399919"/>
                  </a:lnTo>
                  <a:lnTo>
                    <a:pt x="591439" y="2407031"/>
                  </a:lnTo>
                  <a:lnTo>
                    <a:pt x="591439" y="2424557"/>
                  </a:lnTo>
                  <a:lnTo>
                    <a:pt x="598551" y="2431669"/>
                  </a:lnTo>
                  <a:lnTo>
                    <a:pt x="616077" y="2431669"/>
                  </a:lnTo>
                  <a:lnTo>
                    <a:pt x="623189" y="2424557"/>
                  </a:lnTo>
                  <a:lnTo>
                    <a:pt x="623189" y="2407031"/>
                  </a:lnTo>
                  <a:close/>
                </a:path>
                <a:path w="2580004" h="3351529">
                  <a:moveTo>
                    <a:pt x="722376" y="1219200"/>
                  </a:moveTo>
                  <a:lnTo>
                    <a:pt x="690372" y="1203198"/>
                  </a:lnTo>
                  <a:lnTo>
                    <a:pt x="627126" y="1171575"/>
                  </a:lnTo>
                  <a:lnTo>
                    <a:pt x="627126" y="1205738"/>
                  </a:lnTo>
                  <a:lnTo>
                    <a:pt x="622554" y="1210310"/>
                  </a:lnTo>
                  <a:lnTo>
                    <a:pt x="622554" y="1227963"/>
                  </a:lnTo>
                  <a:lnTo>
                    <a:pt x="627126" y="1232458"/>
                  </a:lnTo>
                  <a:lnTo>
                    <a:pt x="627126" y="1266698"/>
                  </a:lnTo>
                  <a:lnTo>
                    <a:pt x="690791" y="1234948"/>
                  </a:lnTo>
                  <a:lnTo>
                    <a:pt x="722376" y="1219200"/>
                  </a:lnTo>
                  <a:close/>
                </a:path>
                <a:path w="2580004" h="3351529">
                  <a:moveTo>
                    <a:pt x="725170" y="2414778"/>
                  </a:moveTo>
                  <a:lnTo>
                    <a:pt x="629285" y="2368423"/>
                  </a:lnTo>
                  <a:lnTo>
                    <a:pt x="630428" y="2463673"/>
                  </a:lnTo>
                  <a:lnTo>
                    <a:pt x="725170" y="2414778"/>
                  </a:lnTo>
                  <a:close/>
                </a:path>
                <a:path w="2580004" h="3351529">
                  <a:moveTo>
                    <a:pt x="740029" y="57023"/>
                  </a:moveTo>
                  <a:lnTo>
                    <a:pt x="708317" y="41148"/>
                  </a:lnTo>
                  <a:lnTo>
                    <a:pt x="644906" y="9398"/>
                  </a:lnTo>
                  <a:lnTo>
                    <a:pt x="644855" y="41148"/>
                  </a:lnTo>
                  <a:lnTo>
                    <a:pt x="637794" y="48260"/>
                  </a:lnTo>
                  <a:lnTo>
                    <a:pt x="637794" y="65786"/>
                  </a:lnTo>
                  <a:lnTo>
                    <a:pt x="644817" y="72821"/>
                  </a:lnTo>
                  <a:lnTo>
                    <a:pt x="644779" y="104648"/>
                  </a:lnTo>
                  <a:lnTo>
                    <a:pt x="708279" y="72898"/>
                  </a:lnTo>
                  <a:lnTo>
                    <a:pt x="740029" y="57023"/>
                  </a:lnTo>
                  <a:close/>
                </a:path>
                <a:path w="2580004" h="3351529">
                  <a:moveTo>
                    <a:pt x="1578737" y="1755394"/>
                  </a:moveTo>
                  <a:lnTo>
                    <a:pt x="1578610" y="1746631"/>
                  </a:lnTo>
                  <a:lnTo>
                    <a:pt x="1578368" y="1738630"/>
                  </a:lnTo>
                  <a:lnTo>
                    <a:pt x="1578356" y="1737868"/>
                  </a:lnTo>
                  <a:lnTo>
                    <a:pt x="1571117" y="1730883"/>
                  </a:lnTo>
                  <a:lnTo>
                    <a:pt x="1553591" y="1731391"/>
                  </a:lnTo>
                  <a:lnTo>
                    <a:pt x="1546606" y="1738630"/>
                  </a:lnTo>
                  <a:lnTo>
                    <a:pt x="1546834" y="1746631"/>
                  </a:lnTo>
                  <a:lnTo>
                    <a:pt x="1546860" y="1747393"/>
                  </a:lnTo>
                  <a:lnTo>
                    <a:pt x="1546987" y="1756156"/>
                  </a:lnTo>
                  <a:lnTo>
                    <a:pt x="1554353" y="1763141"/>
                  </a:lnTo>
                  <a:lnTo>
                    <a:pt x="1563116" y="1762887"/>
                  </a:lnTo>
                  <a:lnTo>
                    <a:pt x="1571752" y="1762887"/>
                  </a:lnTo>
                  <a:lnTo>
                    <a:pt x="1578737" y="1755394"/>
                  </a:lnTo>
                  <a:close/>
                </a:path>
                <a:path w="2580004" h="3351529">
                  <a:moveTo>
                    <a:pt x="1580261" y="1819021"/>
                  </a:moveTo>
                  <a:lnTo>
                    <a:pt x="1579765" y="1802130"/>
                  </a:lnTo>
                  <a:lnTo>
                    <a:pt x="1579753" y="1801368"/>
                  </a:lnTo>
                  <a:lnTo>
                    <a:pt x="1572641" y="1794637"/>
                  </a:lnTo>
                  <a:lnTo>
                    <a:pt x="1563751" y="1794637"/>
                  </a:lnTo>
                  <a:lnTo>
                    <a:pt x="1554988" y="1794891"/>
                  </a:lnTo>
                  <a:lnTo>
                    <a:pt x="1548130" y="1802130"/>
                  </a:lnTo>
                  <a:lnTo>
                    <a:pt x="1548257" y="1810893"/>
                  </a:lnTo>
                  <a:lnTo>
                    <a:pt x="1548485" y="1819021"/>
                  </a:lnTo>
                  <a:lnTo>
                    <a:pt x="1548511" y="1819656"/>
                  </a:lnTo>
                  <a:lnTo>
                    <a:pt x="1555750" y="1826641"/>
                  </a:lnTo>
                  <a:lnTo>
                    <a:pt x="1564513" y="1826387"/>
                  </a:lnTo>
                  <a:lnTo>
                    <a:pt x="1573149" y="1826387"/>
                  </a:lnTo>
                  <a:lnTo>
                    <a:pt x="1580261" y="1819021"/>
                  </a:lnTo>
                  <a:close/>
                </a:path>
                <a:path w="2580004" h="3351529">
                  <a:moveTo>
                    <a:pt x="1581658" y="1882521"/>
                  </a:moveTo>
                  <a:lnTo>
                    <a:pt x="1581416" y="1874393"/>
                  </a:lnTo>
                  <a:lnTo>
                    <a:pt x="1581404" y="1873631"/>
                  </a:lnTo>
                  <a:lnTo>
                    <a:pt x="1581277" y="1864868"/>
                  </a:lnTo>
                  <a:lnTo>
                    <a:pt x="1574165" y="1858137"/>
                  </a:lnTo>
                  <a:lnTo>
                    <a:pt x="1565148" y="1858137"/>
                  </a:lnTo>
                  <a:lnTo>
                    <a:pt x="1556385" y="1858391"/>
                  </a:lnTo>
                  <a:lnTo>
                    <a:pt x="1549527" y="1865630"/>
                  </a:lnTo>
                  <a:lnTo>
                    <a:pt x="1549654" y="1874393"/>
                  </a:lnTo>
                  <a:lnTo>
                    <a:pt x="1549882" y="1882521"/>
                  </a:lnTo>
                  <a:lnTo>
                    <a:pt x="1549908" y="1883156"/>
                  </a:lnTo>
                  <a:lnTo>
                    <a:pt x="1557147" y="1890141"/>
                  </a:lnTo>
                  <a:lnTo>
                    <a:pt x="1565910" y="1889887"/>
                  </a:lnTo>
                  <a:lnTo>
                    <a:pt x="1574546" y="1889887"/>
                  </a:lnTo>
                  <a:lnTo>
                    <a:pt x="1581658" y="1882521"/>
                  </a:lnTo>
                  <a:close/>
                </a:path>
                <a:path w="2580004" h="3351529">
                  <a:moveTo>
                    <a:pt x="1583055" y="1946021"/>
                  </a:moveTo>
                  <a:lnTo>
                    <a:pt x="1582928" y="1937258"/>
                  </a:lnTo>
                  <a:lnTo>
                    <a:pt x="1582686" y="1929130"/>
                  </a:lnTo>
                  <a:lnTo>
                    <a:pt x="1582674" y="1928495"/>
                  </a:lnTo>
                  <a:lnTo>
                    <a:pt x="1575562" y="1921637"/>
                  </a:lnTo>
                  <a:lnTo>
                    <a:pt x="1566672" y="1921637"/>
                  </a:lnTo>
                  <a:lnTo>
                    <a:pt x="1557909" y="1921891"/>
                  </a:lnTo>
                  <a:lnTo>
                    <a:pt x="1550924" y="1929130"/>
                  </a:lnTo>
                  <a:lnTo>
                    <a:pt x="1551152" y="1937258"/>
                  </a:lnTo>
                  <a:lnTo>
                    <a:pt x="1551178" y="1937893"/>
                  </a:lnTo>
                  <a:lnTo>
                    <a:pt x="1551305" y="1946656"/>
                  </a:lnTo>
                  <a:lnTo>
                    <a:pt x="1558544" y="1953641"/>
                  </a:lnTo>
                  <a:lnTo>
                    <a:pt x="1567307" y="1953514"/>
                  </a:lnTo>
                  <a:lnTo>
                    <a:pt x="1576070" y="1953260"/>
                  </a:lnTo>
                  <a:lnTo>
                    <a:pt x="1583055" y="1946021"/>
                  </a:lnTo>
                  <a:close/>
                </a:path>
                <a:path w="2580004" h="3351529">
                  <a:moveTo>
                    <a:pt x="1584452" y="2009521"/>
                  </a:moveTo>
                  <a:lnTo>
                    <a:pt x="1584325" y="2000758"/>
                  </a:lnTo>
                  <a:lnTo>
                    <a:pt x="1584083" y="1992630"/>
                  </a:lnTo>
                  <a:lnTo>
                    <a:pt x="1584071" y="1991995"/>
                  </a:lnTo>
                  <a:lnTo>
                    <a:pt x="1576832" y="1985010"/>
                  </a:lnTo>
                  <a:lnTo>
                    <a:pt x="1568069" y="1985264"/>
                  </a:lnTo>
                  <a:lnTo>
                    <a:pt x="1559306" y="1985391"/>
                  </a:lnTo>
                  <a:lnTo>
                    <a:pt x="1552321" y="1992630"/>
                  </a:lnTo>
                  <a:lnTo>
                    <a:pt x="1552549" y="2000758"/>
                  </a:lnTo>
                  <a:lnTo>
                    <a:pt x="1552575" y="2001520"/>
                  </a:lnTo>
                  <a:lnTo>
                    <a:pt x="1552702" y="2010283"/>
                  </a:lnTo>
                  <a:lnTo>
                    <a:pt x="1560068" y="2017141"/>
                  </a:lnTo>
                  <a:lnTo>
                    <a:pt x="1568831" y="2017014"/>
                  </a:lnTo>
                  <a:lnTo>
                    <a:pt x="1577594" y="2016760"/>
                  </a:lnTo>
                  <a:lnTo>
                    <a:pt x="1584452" y="2009521"/>
                  </a:lnTo>
                  <a:close/>
                </a:path>
                <a:path w="2580004" h="3351529">
                  <a:moveTo>
                    <a:pt x="1585976" y="2073021"/>
                  </a:moveTo>
                  <a:lnTo>
                    <a:pt x="1585480" y="2056130"/>
                  </a:lnTo>
                  <a:lnTo>
                    <a:pt x="1585468" y="2055495"/>
                  </a:lnTo>
                  <a:lnTo>
                    <a:pt x="1578229" y="2048510"/>
                  </a:lnTo>
                  <a:lnTo>
                    <a:pt x="1569466" y="2048764"/>
                  </a:lnTo>
                  <a:lnTo>
                    <a:pt x="1560703" y="2048891"/>
                  </a:lnTo>
                  <a:lnTo>
                    <a:pt x="1553718" y="2056130"/>
                  </a:lnTo>
                  <a:lnTo>
                    <a:pt x="1554200" y="2073021"/>
                  </a:lnTo>
                  <a:lnTo>
                    <a:pt x="1554226" y="2073783"/>
                  </a:lnTo>
                  <a:lnTo>
                    <a:pt x="1561465" y="2080641"/>
                  </a:lnTo>
                  <a:lnTo>
                    <a:pt x="1570228" y="2080514"/>
                  </a:lnTo>
                  <a:lnTo>
                    <a:pt x="1578991" y="2080260"/>
                  </a:lnTo>
                  <a:lnTo>
                    <a:pt x="1585976" y="2073021"/>
                  </a:lnTo>
                  <a:close/>
                </a:path>
                <a:path w="2580004" h="3351529">
                  <a:moveTo>
                    <a:pt x="1587373" y="2136521"/>
                  </a:moveTo>
                  <a:lnTo>
                    <a:pt x="1587131" y="2128520"/>
                  </a:lnTo>
                  <a:lnTo>
                    <a:pt x="1587119" y="2127758"/>
                  </a:lnTo>
                  <a:lnTo>
                    <a:pt x="1586992" y="2118995"/>
                  </a:lnTo>
                  <a:lnTo>
                    <a:pt x="1579626" y="2112010"/>
                  </a:lnTo>
                  <a:lnTo>
                    <a:pt x="1570863" y="2112264"/>
                  </a:lnTo>
                  <a:lnTo>
                    <a:pt x="1562100" y="2112391"/>
                  </a:lnTo>
                  <a:lnTo>
                    <a:pt x="1555242" y="2119757"/>
                  </a:lnTo>
                  <a:lnTo>
                    <a:pt x="1555369" y="2128520"/>
                  </a:lnTo>
                  <a:lnTo>
                    <a:pt x="1555597" y="2136521"/>
                  </a:lnTo>
                  <a:lnTo>
                    <a:pt x="1555623" y="2137283"/>
                  </a:lnTo>
                  <a:lnTo>
                    <a:pt x="1562862" y="2144141"/>
                  </a:lnTo>
                  <a:lnTo>
                    <a:pt x="1571625" y="2144014"/>
                  </a:lnTo>
                  <a:lnTo>
                    <a:pt x="1580388" y="2143760"/>
                  </a:lnTo>
                  <a:lnTo>
                    <a:pt x="1587373" y="2136521"/>
                  </a:lnTo>
                  <a:close/>
                </a:path>
                <a:path w="2580004" h="3351529">
                  <a:moveTo>
                    <a:pt x="1588770" y="2200021"/>
                  </a:moveTo>
                  <a:lnTo>
                    <a:pt x="1588528" y="2192020"/>
                  </a:lnTo>
                  <a:lnTo>
                    <a:pt x="1588516" y="2191258"/>
                  </a:lnTo>
                  <a:lnTo>
                    <a:pt x="1588389" y="2182495"/>
                  </a:lnTo>
                  <a:lnTo>
                    <a:pt x="1581150" y="2175510"/>
                  </a:lnTo>
                  <a:lnTo>
                    <a:pt x="1572387" y="2175764"/>
                  </a:lnTo>
                  <a:lnTo>
                    <a:pt x="1563624" y="2175891"/>
                  </a:lnTo>
                  <a:lnTo>
                    <a:pt x="1556639" y="2183257"/>
                  </a:lnTo>
                  <a:lnTo>
                    <a:pt x="1556766" y="2192020"/>
                  </a:lnTo>
                  <a:lnTo>
                    <a:pt x="1556994" y="2200021"/>
                  </a:lnTo>
                  <a:lnTo>
                    <a:pt x="1557020" y="2200783"/>
                  </a:lnTo>
                  <a:lnTo>
                    <a:pt x="1564259" y="2207768"/>
                  </a:lnTo>
                  <a:lnTo>
                    <a:pt x="1573022" y="2207514"/>
                  </a:lnTo>
                  <a:lnTo>
                    <a:pt x="1581658" y="2207514"/>
                  </a:lnTo>
                  <a:lnTo>
                    <a:pt x="1588770" y="2200021"/>
                  </a:lnTo>
                  <a:close/>
                </a:path>
                <a:path w="2580004" h="3351529">
                  <a:moveTo>
                    <a:pt x="1590167" y="2263521"/>
                  </a:moveTo>
                  <a:lnTo>
                    <a:pt x="1590040" y="2254758"/>
                  </a:lnTo>
                  <a:lnTo>
                    <a:pt x="1589798" y="2246757"/>
                  </a:lnTo>
                  <a:lnTo>
                    <a:pt x="1589786" y="2245995"/>
                  </a:lnTo>
                  <a:lnTo>
                    <a:pt x="1582547" y="2239010"/>
                  </a:lnTo>
                  <a:lnTo>
                    <a:pt x="1565021" y="2239518"/>
                  </a:lnTo>
                  <a:lnTo>
                    <a:pt x="1558036" y="2246757"/>
                  </a:lnTo>
                  <a:lnTo>
                    <a:pt x="1558264" y="2254758"/>
                  </a:lnTo>
                  <a:lnTo>
                    <a:pt x="1558290" y="2255520"/>
                  </a:lnTo>
                  <a:lnTo>
                    <a:pt x="1558417" y="2264283"/>
                  </a:lnTo>
                  <a:lnTo>
                    <a:pt x="1565656" y="2271268"/>
                  </a:lnTo>
                  <a:lnTo>
                    <a:pt x="1574419" y="2271014"/>
                  </a:lnTo>
                  <a:lnTo>
                    <a:pt x="1583182" y="2271014"/>
                  </a:lnTo>
                  <a:lnTo>
                    <a:pt x="1590167" y="2263521"/>
                  </a:lnTo>
                  <a:close/>
                </a:path>
                <a:path w="2580004" h="3351529">
                  <a:moveTo>
                    <a:pt x="1591564" y="2327148"/>
                  </a:moveTo>
                  <a:lnTo>
                    <a:pt x="1591437" y="2318258"/>
                  </a:lnTo>
                  <a:lnTo>
                    <a:pt x="1591195" y="2310257"/>
                  </a:lnTo>
                  <a:lnTo>
                    <a:pt x="1591183" y="2309495"/>
                  </a:lnTo>
                  <a:lnTo>
                    <a:pt x="1584071" y="2302764"/>
                  </a:lnTo>
                  <a:lnTo>
                    <a:pt x="1575181" y="2302764"/>
                  </a:lnTo>
                  <a:lnTo>
                    <a:pt x="1566418" y="2303018"/>
                  </a:lnTo>
                  <a:lnTo>
                    <a:pt x="1559433" y="2310257"/>
                  </a:lnTo>
                  <a:lnTo>
                    <a:pt x="1559661" y="2318258"/>
                  </a:lnTo>
                  <a:lnTo>
                    <a:pt x="1559687" y="2319020"/>
                  </a:lnTo>
                  <a:lnTo>
                    <a:pt x="1559814" y="2327783"/>
                  </a:lnTo>
                  <a:lnTo>
                    <a:pt x="1567180" y="2334768"/>
                  </a:lnTo>
                  <a:lnTo>
                    <a:pt x="1575943" y="2334514"/>
                  </a:lnTo>
                  <a:lnTo>
                    <a:pt x="1584579" y="2334514"/>
                  </a:lnTo>
                  <a:lnTo>
                    <a:pt x="1591564" y="2327148"/>
                  </a:lnTo>
                  <a:close/>
                </a:path>
                <a:path w="2580004" h="3351529">
                  <a:moveTo>
                    <a:pt x="1593088" y="2390648"/>
                  </a:moveTo>
                  <a:lnTo>
                    <a:pt x="1592846" y="2382520"/>
                  </a:lnTo>
                  <a:lnTo>
                    <a:pt x="1592834" y="2381758"/>
                  </a:lnTo>
                  <a:lnTo>
                    <a:pt x="1592707" y="2373757"/>
                  </a:lnTo>
                  <a:lnTo>
                    <a:pt x="1592707" y="2372995"/>
                  </a:lnTo>
                  <a:lnTo>
                    <a:pt x="1585468" y="2366264"/>
                  </a:lnTo>
                  <a:lnTo>
                    <a:pt x="1576578" y="2366264"/>
                  </a:lnTo>
                  <a:lnTo>
                    <a:pt x="1567815" y="2366518"/>
                  </a:lnTo>
                  <a:lnTo>
                    <a:pt x="1560957" y="2373757"/>
                  </a:lnTo>
                  <a:lnTo>
                    <a:pt x="1561071" y="2381758"/>
                  </a:lnTo>
                  <a:lnTo>
                    <a:pt x="1561312" y="2390648"/>
                  </a:lnTo>
                  <a:lnTo>
                    <a:pt x="1561338" y="2391283"/>
                  </a:lnTo>
                  <a:lnTo>
                    <a:pt x="1568577" y="2398268"/>
                  </a:lnTo>
                  <a:lnTo>
                    <a:pt x="1577340" y="2398014"/>
                  </a:lnTo>
                  <a:lnTo>
                    <a:pt x="1585976" y="2398014"/>
                  </a:lnTo>
                  <a:lnTo>
                    <a:pt x="1593088" y="2390648"/>
                  </a:lnTo>
                  <a:close/>
                </a:path>
                <a:path w="2580004" h="3351529">
                  <a:moveTo>
                    <a:pt x="1594485" y="2454148"/>
                  </a:moveTo>
                  <a:lnTo>
                    <a:pt x="1594243" y="2446020"/>
                  </a:lnTo>
                  <a:lnTo>
                    <a:pt x="1594231" y="2445385"/>
                  </a:lnTo>
                  <a:lnTo>
                    <a:pt x="1594104" y="2436622"/>
                  </a:lnTo>
                  <a:lnTo>
                    <a:pt x="1586992" y="2429764"/>
                  </a:lnTo>
                  <a:lnTo>
                    <a:pt x="1578102" y="2429764"/>
                  </a:lnTo>
                  <a:lnTo>
                    <a:pt x="1569339" y="2430018"/>
                  </a:lnTo>
                  <a:lnTo>
                    <a:pt x="1562354" y="2437257"/>
                  </a:lnTo>
                  <a:lnTo>
                    <a:pt x="1562481" y="2446020"/>
                  </a:lnTo>
                  <a:lnTo>
                    <a:pt x="1562709" y="2454148"/>
                  </a:lnTo>
                  <a:lnTo>
                    <a:pt x="1562735" y="2454783"/>
                  </a:lnTo>
                  <a:lnTo>
                    <a:pt x="1569974" y="2461768"/>
                  </a:lnTo>
                  <a:lnTo>
                    <a:pt x="1574355" y="2461768"/>
                  </a:lnTo>
                  <a:lnTo>
                    <a:pt x="1587500" y="2461387"/>
                  </a:lnTo>
                  <a:lnTo>
                    <a:pt x="1594485" y="2454148"/>
                  </a:lnTo>
                  <a:close/>
                </a:path>
                <a:path w="2580004" h="3351529">
                  <a:moveTo>
                    <a:pt x="1595882" y="2517648"/>
                  </a:moveTo>
                  <a:lnTo>
                    <a:pt x="1595755" y="2508885"/>
                  </a:lnTo>
                  <a:lnTo>
                    <a:pt x="1595513" y="2500757"/>
                  </a:lnTo>
                  <a:lnTo>
                    <a:pt x="1595501" y="2500134"/>
                  </a:lnTo>
                  <a:lnTo>
                    <a:pt x="1588389" y="2493264"/>
                  </a:lnTo>
                  <a:lnTo>
                    <a:pt x="1579499" y="2493264"/>
                  </a:lnTo>
                  <a:lnTo>
                    <a:pt x="1570736" y="2493518"/>
                  </a:lnTo>
                  <a:lnTo>
                    <a:pt x="1563751" y="2500757"/>
                  </a:lnTo>
                  <a:lnTo>
                    <a:pt x="1563979" y="2508885"/>
                  </a:lnTo>
                  <a:lnTo>
                    <a:pt x="1564005" y="2509659"/>
                  </a:lnTo>
                  <a:lnTo>
                    <a:pt x="1564132" y="2518410"/>
                  </a:lnTo>
                  <a:lnTo>
                    <a:pt x="1571371" y="2525268"/>
                  </a:lnTo>
                  <a:lnTo>
                    <a:pt x="1580134" y="2525141"/>
                  </a:lnTo>
                  <a:lnTo>
                    <a:pt x="1588897" y="2524887"/>
                  </a:lnTo>
                  <a:lnTo>
                    <a:pt x="1595882" y="2517648"/>
                  </a:lnTo>
                  <a:close/>
                </a:path>
                <a:path w="2580004" h="3351529">
                  <a:moveTo>
                    <a:pt x="1597279" y="2581148"/>
                  </a:moveTo>
                  <a:lnTo>
                    <a:pt x="1597152" y="2572385"/>
                  </a:lnTo>
                  <a:lnTo>
                    <a:pt x="1596910" y="2564257"/>
                  </a:lnTo>
                  <a:lnTo>
                    <a:pt x="1596898" y="2563622"/>
                  </a:lnTo>
                  <a:lnTo>
                    <a:pt x="1589659" y="2556637"/>
                  </a:lnTo>
                  <a:lnTo>
                    <a:pt x="1580896" y="2556891"/>
                  </a:lnTo>
                  <a:lnTo>
                    <a:pt x="1572133" y="2557018"/>
                  </a:lnTo>
                  <a:lnTo>
                    <a:pt x="1565148" y="2564257"/>
                  </a:lnTo>
                  <a:lnTo>
                    <a:pt x="1565376" y="2572385"/>
                  </a:lnTo>
                  <a:lnTo>
                    <a:pt x="1565402" y="2573147"/>
                  </a:lnTo>
                  <a:lnTo>
                    <a:pt x="1565529" y="2581910"/>
                  </a:lnTo>
                  <a:lnTo>
                    <a:pt x="1572895" y="2588768"/>
                  </a:lnTo>
                  <a:lnTo>
                    <a:pt x="1581658" y="2588641"/>
                  </a:lnTo>
                  <a:lnTo>
                    <a:pt x="1590421" y="2588387"/>
                  </a:lnTo>
                  <a:lnTo>
                    <a:pt x="1597279" y="2581148"/>
                  </a:lnTo>
                  <a:close/>
                </a:path>
                <a:path w="2580004" h="3351529">
                  <a:moveTo>
                    <a:pt x="1598803" y="2644648"/>
                  </a:moveTo>
                  <a:lnTo>
                    <a:pt x="1598307" y="2627757"/>
                  </a:lnTo>
                  <a:lnTo>
                    <a:pt x="1598295" y="2627122"/>
                  </a:lnTo>
                  <a:lnTo>
                    <a:pt x="1591056" y="2620137"/>
                  </a:lnTo>
                  <a:lnTo>
                    <a:pt x="1582293" y="2620391"/>
                  </a:lnTo>
                  <a:lnTo>
                    <a:pt x="1573530" y="2620518"/>
                  </a:lnTo>
                  <a:lnTo>
                    <a:pt x="1566672" y="2627757"/>
                  </a:lnTo>
                  <a:lnTo>
                    <a:pt x="1566799" y="2636647"/>
                  </a:lnTo>
                  <a:lnTo>
                    <a:pt x="1567027" y="2644648"/>
                  </a:lnTo>
                  <a:lnTo>
                    <a:pt x="1567053" y="2645410"/>
                  </a:lnTo>
                  <a:lnTo>
                    <a:pt x="1574292" y="2652268"/>
                  </a:lnTo>
                  <a:lnTo>
                    <a:pt x="1583055" y="2652141"/>
                  </a:lnTo>
                  <a:lnTo>
                    <a:pt x="1591818" y="2651887"/>
                  </a:lnTo>
                  <a:lnTo>
                    <a:pt x="1598803" y="2644648"/>
                  </a:lnTo>
                  <a:close/>
                </a:path>
                <a:path w="2580004" h="3351529">
                  <a:moveTo>
                    <a:pt x="1600200" y="2708148"/>
                  </a:moveTo>
                  <a:lnTo>
                    <a:pt x="1599958" y="2700147"/>
                  </a:lnTo>
                  <a:lnTo>
                    <a:pt x="1599946" y="2699385"/>
                  </a:lnTo>
                  <a:lnTo>
                    <a:pt x="1599819" y="2691384"/>
                  </a:lnTo>
                  <a:lnTo>
                    <a:pt x="1599819" y="2690622"/>
                  </a:lnTo>
                  <a:lnTo>
                    <a:pt x="1592580" y="2683637"/>
                  </a:lnTo>
                  <a:lnTo>
                    <a:pt x="1583690" y="2683891"/>
                  </a:lnTo>
                  <a:lnTo>
                    <a:pt x="1574927" y="2684018"/>
                  </a:lnTo>
                  <a:lnTo>
                    <a:pt x="1568069" y="2691384"/>
                  </a:lnTo>
                  <a:lnTo>
                    <a:pt x="1568183" y="2699385"/>
                  </a:lnTo>
                  <a:lnTo>
                    <a:pt x="1568424" y="2708148"/>
                  </a:lnTo>
                  <a:lnTo>
                    <a:pt x="1568450" y="2708910"/>
                  </a:lnTo>
                  <a:lnTo>
                    <a:pt x="1575689" y="2715895"/>
                  </a:lnTo>
                  <a:lnTo>
                    <a:pt x="1593215" y="2715387"/>
                  </a:lnTo>
                  <a:lnTo>
                    <a:pt x="1600200" y="2708148"/>
                  </a:lnTo>
                  <a:close/>
                </a:path>
                <a:path w="2580004" h="3351529">
                  <a:moveTo>
                    <a:pt x="1601597" y="2771648"/>
                  </a:moveTo>
                  <a:lnTo>
                    <a:pt x="1601355" y="2763647"/>
                  </a:lnTo>
                  <a:lnTo>
                    <a:pt x="1601343" y="2762885"/>
                  </a:lnTo>
                  <a:lnTo>
                    <a:pt x="1601216" y="2754122"/>
                  </a:lnTo>
                  <a:lnTo>
                    <a:pt x="1593977" y="2747137"/>
                  </a:lnTo>
                  <a:lnTo>
                    <a:pt x="1576451" y="2747645"/>
                  </a:lnTo>
                  <a:lnTo>
                    <a:pt x="1569466" y="2754884"/>
                  </a:lnTo>
                  <a:lnTo>
                    <a:pt x="1569694" y="2762885"/>
                  </a:lnTo>
                  <a:lnTo>
                    <a:pt x="1569720" y="2763647"/>
                  </a:lnTo>
                  <a:lnTo>
                    <a:pt x="1569847" y="2772410"/>
                  </a:lnTo>
                  <a:lnTo>
                    <a:pt x="1577086" y="2779395"/>
                  </a:lnTo>
                  <a:lnTo>
                    <a:pt x="1585849" y="2779141"/>
                  </a:lnTo>
                  <a:lnTo>
                    <a:pt x="1594485" y="2779141"/>
                  </a:lnTo>
                  <a:lnTo>
                    <a:pt x="1601597" y="2771648"/>
                  </a:lnTo>
                  <a:close/>
                </a:path>
                <a:path w="2580004" h="3351529">
                  <a:moveTo>
                    <a:pt x="1602994" y="2835275"/>
                  </a:moveTo>
                  <a:lnTo>
                    <a:pt x="1602867" y="2826385"/>
                  </a:lnTo>
                  <a:lnTo>
                    <a:pt x="1602625" y="2818384"/>
                  </a:lnTo>
                  <a:lnTo>
                    <a:pt x="1602613" y="2817622"/>
                  </a:lnTo>
                  <a:lnTo>
                    <a:pt x="1595501" y="2810891"/>
                  </a:lnTo>
                  <a:lnTo>
                    <a:pt x="1586611" y="2810891"/>
                  </a:lnTo>
                  <a:lnTo>
                    <a:pt x="1577848" y="2811145"/>
                  </a:lnTo>
                  <a:lnTo>
                    <a:pt x="1570863" y="2818384"/>
                  </a:lnTo>
                  <a:lnTo>
                    <a:pt x="1571091" y="2826385"/>
                  </a:lnTo>
                  <a:lnTo>
                    <a:pt x="1571117" y="2827147"/>
                  </a:lnTo>
                  <a:lnTo>
                    <a:pt x="1571244" y="2835910"/>
                  </a:lnTo>
                  <a:lnTo>
                    <a:pt x="1578610" y="2842895"/>
                  </a:lnTo>
                  <a:lnTo>
                    <a:pt x="1587373" y="2842641"/>
                  </a:lnTo>
                  <a:lnTo>
                    <a:pt x="1596009" y="2842641"/>
                  </a:lnTo>
                  <a:lnTo>
                    <a:pt x="1602994" y="2835275"/>
                  </a:lnTo>
                  <a:close/>
                </a:path>
                <a:path w="2580004" h="3351529">
                  <a:moveTo>
                    <a:pt x="1604518" y="2898737"/>
                  </a:moveTo>
                  <a:lnTo>
                    <a:pt x="1604022" y="2881884"/>
                  </a:lnTo>
                  <a:lnTo>
                    <a:pt x="1604010" y="2881172"/>
                  </a:lnTo>
                  <a:lnTo>
                    <a:pt x="1596771" y="2874226"/>
                  </a:lnTo>
                  <a:lnTo>
                    <a:pt x="1579245" y="2874619"/>
                  </a:lnTo>
                  <a:lnTo>
                    <a:pt x="1572260" y="2881884"/>
                  </a:lnTo>
                  <a:lnTo>
                    <a:pt x="1572742" y="2898737"/>
                  </a:lnTo>
                  <a:lnTo>
                    <a:pt x="1572768" y="2899448"/>
                  </a:lnTo>
                  <a:lnTo>
                    <a:pt x="1580007" y="2906395"/>
                  </a:lnTo>
                  <a:lnTo>
                    <a:pt x="1597533" y="2906001"/>
                  </a:lnTo>
                  <a:lnTo>
                    <a:pt x="1604518" y="2898737"/>
                  </a:lnTo>
                  <a:close/>
                </a:path>
                <a:path w="2580004" h="3351529">
                  <a:moveTo>
                    <a:pt x="1605915" y="2962249"/>
                  </a:moveTo>
                  <a:lnTo>
                    <a:pt x="1605673" y="2954197"/>
                  </a:lnTo>
                  <a:lnTo>
                    <a:pt x="1605661" y="2953448"/>
                  </a:lnTo>
                  <a:lnTo>
                    <a:pt x="1605534" y="2944685"/>
                  </a:lnTo>
                  <a:lnTo>
                    <a:pt x="1598168" y="2937738"/>
                  </a:lnTo>
                  <a:lnTo>
                    <a:pt x="1580642" y="2938132"/>
                  </a:lnTo>
                  <a:lnTo>
                    <a:pt x="1573784" y="2945396"/>
                  </a:lnTo>
                  <a:lnTo>
                    <a:pt x="1573911" y="2954197"/>
                  </a:lnTo>
                  <a:lnTo>
                    <a:pt x="1574139" y="2962249"/>
                  </a:lnTo>
                  <a:lnTo>
                    <a:pt x="1574165" y="2962960"/>
                  </a:lnTo>
                  <a:lnTo>
                    <a:pt x="1581404" y="2969907"/>
                  </a:lnTo>
                  <a:lnTo>
                    <a:pt x="1598930" y="2969514"/>
                  </a:lnTo>
                  <a:lnTo>
                    <a:pt x="1605915" y="2962249"/>
                  </a:lnTo>
                  <a:close/>
                </a:path>
                <a:path w="2580004" h="3351529">
                  <a:moveTo>
                    <a:pt x="1607312" y="3025762"/>
                  </a:moveTo>
                  <a:lnTo>
                    <a:pt x="1607070" y="3017710"/>
                  </a:lnTo>
                  <a:lnTo>
                    <a:pt x="1607058" y="3016961"/>
                  </a:lnTo>
                  <a:lnTo>
                    <a:pt x="1606931" y="3008909"/>
                  </a:lnTo>
                  <a:lnTo>
                    <a:pt x="1606931" y="3008198"/>
                  </a:lnTo>
                  <a:lnTo>
                    <a:pt x="1599692" y="3001251"/>
                  </a:lnTo>
                  <a:lnTo>
                    <a:pt x="1582166" y="3001645"/>
                  </a:lnTo>
                  <a:lnTo>
                    <a:pt x="1575181" y="3008909"/>
                  </a:lnTo>
                  <a:lnTo>
                    <a:pt x="1575295" y="3016961"/>
                  </a:lnTo>
                  <a:lnTo>
                    <a:pt x="1575536" y="3025762"/>
                  </a:lnTo>
                  <a:lnTo>
                    <a:pt x="1575562" y="3026473"/>
                  </a:lnTo>
                  <a:lnTo>
                    <a:pt x="1582801" y="3033420"/>
                  </a:lnTo>
                  <a:lnTo>
                    <a:pt x="1600327" y="3033026"/>
                  </a:lnTo>
                  <a:lnTo>
                    <a:pt x="1607312" y="3025762"/>
                  </a:lnTo>
                  <a:close/>
                </a:path>
                <a:path w="2580004" h="3351529">
                  <a:moveTo>
                    <a:pt x="1608709" y="3089275"/>
                  </a:moveTo>
                  <a:lnTo>
                    <a:pt x="1608582" y="3081223"/>
                  </a:lnTo>
                  <a:lnTo>
                    <a:pt x="1608340" y="3072434"/>
                  </a:lnTo>
                  <a:lnTo>
                    <a:pt x="1608328" y="3071711"/>
                  </a:lnTo>
                  <a:lnTo>
                    <a:pt x="1601089" y="3064776"/>
                  </a:lnTo>
                  <a:lnTo>
                    <a:pt x="1583563" y="3065170"/>
                  </a:lnTo>
                  <a:lnTo>
                    <a:pt x="1576578" y="3072434"/>
                  </a:lnTo>
                  <a:lnTo>
                    <a:pt x="1576806" y="3080486"/>
                  </a:lnTo>
                  <a:lnTo>
                    <a:pt x="1576832" y="3081223"/>
                  </a:lnTo>
                  <a:lnTo>
                    <a:pt x="1576946" y="3089275"/>
                  </a:lnTo>
                  <a:lnTo>
                    <a:pt x="1576959" y="3089986"/>
                  </a:lnTo>
                  <a:lnTo>
                    <a:pt x="1584198" y="3096933"/>
                  </a:lnTo>
                  <a:lnTo>
                    <a:pt x="1601851" y="3096539"/>
                  </a:lnTo>
                  <a:lnTo>
                    <a:pt x="1608709" y="3089275"/>
                  </a:lnTo>
                  <a:close/>
                </a:path>
                <a:path w="2580004" h="3351529">
                  <a:moveTo>
                    <a:pt x="1608709" y="1675257"/>
                  </a:moveTo>
                  <a:lnTo>
                    <a:pt x="1604556" y="1667383"/>
                  </a:lnTo>
                  <a:lnTo>
                    <a:pt x="1559052" y="1581023"/>
                  </a:lnTo>
                  <a:lnTo>
                    <a:pt x="1513459" y="1677416"/>
                  </a:lnTo>
                  <a:lnTo>
                    <a:pt x="1545247" y="1676704"/>
                  </a:lnTo>
                  <a:lnTo>
                    <a:pt x="1545437" y="1683131"/>
                  </a:lnTo>
                  <a:lnTo>
                    <a:pt x="1545463" y="1683893"/>
                  </a:lnTo>
                  <a:lnTo>
                    <a:pt x="1545590" y="1692656"/>
                  </a:lnTo>
                  <a:lnTo>
                    <a:pt x="1552829" y="1699641"/>
                  </a:lnTo>
                  <a:lnTo>
                    <a:pt x="1561592" y="1699387"/>
                  </a:lnTo>
                  <a:lnTo>
                    <a:pt x="1570228" y="1699387"/>
                  </a:lnTo>
                  <a:lnTo>
                    <a:pt x="1577340" y="1691894"/>
                  </a:lnTo>
                  <a:lnTo>
                    <a:pt x="1577213" y="1683131"/>
                  </a:lnTo>
                  <a:lnTo>
                    <a:pt x="1577035" y="1677416"/>
                  </a:lnTo>
                  <a:lnTo>
                    <a:pt x="1576997" y="1675980"/>
                  </a:lnTo>
                  <a:lnTo>
                    <a:pt x="1608709" y="1675257"/>
                  </a:lnTo>
                  <a:close/>
                </a:path>
                <a:path w="2580004" h="3351529">
                  <a:moveTo>
                    <a:pt x="1610106" y="3152800"/>
                  </a:moveTo>
                  <a:lnTo>
                    <a:pt x="1609979" y="3143999"/>
                  </a:lnTo>
                  <a:lnTo>
                    <a:pt x="1609737" y="3135947"/>
                  </a:lnTo>
                  <a:lnTo>
                    <a:pt x="1609725" y="3135236"/>
                  </a:lnTo>
                  <a:lnTo>
                    <a:pt x="1602486" y="3128289"/>
                  </a:lnTo>
                  <a:lnTo>
                    <a:pt x="1584960" y="3128683"/>
                  </a:lnTo>
                  <a:lnTo>
                    <a:pt x="1577975" y="3135947"/>
                  </a:lnTo>
                  <a:lnTo>
                    <a:pt x="1578203" y="3143999"/>
                  </a:lnTo>
                  <a:lnTo>
                    <a:pt x="1578229" y="3144736"/>
                  </a:lnTo>
                  <a:lnTo>
                    <a:pt x="1578356" y="3153511"/>
                  </a:lnTo>
                  <a:lnTo>
                    <a:pt x="1585722" y="3160458"/>
                  </a:lnTo>
                  <a:lnTo>
                    <a:pt x="1603248" y="3160064"/>
                  </a:lnTo>
                  <a:lnTo>
                    <a:pt x="1610106" y="3152800"/>
                  </a:lnTo>
                  <a:close/>
                </a:path>
                <a:path w="2580004" h="3351529">
                  <a:moveTo>
                    <a:pt x="1611630" y="3216313"/>
                  </a:moveTo>
                  <a:lnTo>
                    <a:pt x="1611388" y="3208261"/>
                  </a:lnTo>
                  <a:lnTo>
                    <a:pt x="1611376" y="3207512"/>
                  </a:lnTo>
                  <a:lnTo>
                    <a:pt x="1611249" y="3198749"/>
                  </a:lnTo>
                  <a:lnTo>
                    <a:pt x="1603883" y="3191802"/>
                  </a:lnTo>
                  <a:lnTo>
                    <a:pt x="1586357" y="3192195"/>
                  </a:lnTo>
                  <a:lnTo>
                    <a:pt x="1579499" y="3199460"/>
                  </a:lnTo>
                  <a:lnTo>
                    <a:pt x="1579626" y="3208261"/>
                  </a:lnTo>
                  <a:lnTo>
                    <a:pt x="1579854" y="3216313"/>
                  </a:lnTo>
                  <a:lnTo>
                    <a:pt x="1579880" y="3217024"/>
                  </a:lnTo>
                  <a:lnTo>
                    <a:pt x="1587119" y="3223971"/>
                  </a:lnTo>
                  <a:lnTo>
                    <a:pt x="1604645" y="3223577"/>
                  </a:lnTo>
                  <a:lnTo>
                    <a:pt x="1611630" y="3216313"/>
                  </a:lnTo>
                  <a:close/>
                </a:path>
                <a:path w="2580004" h="3351529">
                  <a:moveTo>
                    <a:pt x="1613027" y="3279825"/>
                  </a:moveTo>
                  <a:lnTo>
                    <a:pt x="1612785" y="3271774"/>
                  </a:lnTo>
                  <a:lnTo>
                    <a:pt x="1612773" y="3271024"/>
                  </a:lnTo>
                  <a:lnTo>
                    <a:pt x="1612646" y="3262261"/>
                  </a:lnTo>
                  <a:lnTo>
                    <a:pt x="1605407" y="3255314"/>
                  </a:lnTo>
                  <a:lnTo>
                    <a:pt x="1587881" y="3255708"/>
                  </a:lnTo>
                  <a:lnTo>
                    <a:pt x="1580896" y="3262973"/>
                  </a:lnTo>
                  <a:lnTo>
                    <a:pt x="1581023" y="3271774"/>
                  </a:lnTo>
                  <a:lnTo>
                    <a:pt x="1581251" y="3279825"/>
                  </a:lnTo>
                  <a:lnTo>
                    <a:pt x="1581277" y="3280537"/>
                  </a:lnTo>
                  <a:lnTo>
                    <a:pt x="1588516" y="3287484"/>
                  </a:lnTo>
                  <a:lnTo>
                    <a:pt x="1606042" y="3287090"/>
                  </a:lnTo>
                  <a:lnTo>
                    <a:pt x="1613027" y="3279825"/>
                  </a:lnTo>
                  <a:close/>
                </a:path>
                <a:path w="2580004" h="3351529">
                  <a:moveTo>
                    <a:pt x="1614424" y="3343338"/>
                  </a:moveTo>
                  <a:lnTo>
                    <a:pt x="1614297" y="3334550"/>
                  </a:lnTo>
                  <a:lnTo>
                    <a:pt x="1614055" y="3326498"/>
                  </a:lnTo>
                  <a:lnTo>
                    <a:pt x="1614043" y="3325774"/>
                  </a:lnTo>
                  <a:lnTo>
                    <a:pt x="1606804" y="3318827"/>
                  </a:lnTo>
                  <a:lnTo>
                    <a:pt x="1589278" y="3319234"/>
                  </a:lnTo>
                  <a:lnTo>
                    <a:pt x="1582293" y="3326498"/>
                  </a:lnTo>
                  <a:lnTo>
                    <a:pt x="1582521" y="3334550"/>
                  </a:lnTo>
                  <a:lnTo>
                    <a:pt x="1582547" y="3335286"/>
                  </a:lnTo>
                  <a:lnTo>
                    <a:pt x="1582674" y="3344049"/>
                  </a:lnTo>
                  <a:lnTo>
                    <a:pt x="1589913" y="3350996"/>
                  </a:lnTo>
                  <a:lnTo>
                    <a:pt x="1607439" y="3350603"/>
                  </a:lnTo>
                  <a:lnTo>
                    <a:pt x="1614424" y="3343338"/>
                  </a:lnTo>
                  <a:close/>
                </a:path>
                <a:path w="2580004" h="3351529">
                  <a:moveTo>
                    <a:pt x="2003552" y="38735"/>
                  </a:moveTo>
                  <a:lnTo>
                    <a:pt x="1996440" y="31623"/>
                  </a:lnTo>
                  <a:lnTo>
                    <a:pt x="1978774" y="31623"/>
                  </a:lnTo>
                  <a:lnTo>
                    <a:pt x="1971675" y="38735"/>
                  </a:lnTo>
                  <a:lnTo>
                    <a:pt x="1971675" y="56388"/>
                  </a:lnTo>
                  <a:lnTo>
                    <a:pt x="1978774" y="63373"/>
                  </a:lnTo>
                  <a:lnTo>
                    <a:pt x="1996440" y="63373"/>
                  </a:lnTo>
                  <a:lnTo>
                    <a:pt x="2003552" y="56388"/>
                  </a:lnTo>
                  <a:lnTo>
                    <a:pt x="2003552" y="38735"/>
                  </a:lnTo>
                  <a:close/>
                </a:path>
                <a:path w="2580004" h="3351529">
                  <a:moveTo>
                    <a:pt x="2067052" y="38735"/>
                  </a:moveTo>
                  <a:lnTo>
                    <a:pt x="2059940" y="31623"/>
                  </a:lnTo>
                  <a:lnTo>
                    <a:pt x="2042414" y="31623"/>
                  </a:lnTo>
                  <a:lnTo>
                    <a:pt x="2035302" y="38735"/>
                  </a:lnTo>
                  <a:lnTo>
                    <a:pt x="2035302" y="56388"/>
                  </a:lnTo>
                  <a:lnTo>
                    <a:pt x="2042414" y="63373"/>
                  </a:lnTo>
                  <a:lnTo>
                    <a:pt x="2059940" y="63373"/>
                  </a:lnTo>
                  <a:lnTo>
                    <a:pt x="2067052" y="56388"/>
                  </a:lnTo>
                  <a:lnTo>
                    <a:pt x="2067052" y="38735"/>
                  </a:lnTo>
                  <a:close/>
                </a:path>
                <a:path w="2580004" h="3351529">
                  <a:moveTo>
                    <a:pt x="2130552" y="38735"/>
                  </a:moveTo>
                  <a:lnTo>
                    <a:pt x="2123440" y="31623"/>
                  </a:lnTo>
                  <a:lnTo>
                    <a:pt x="2105914" y="31623"/>
                  </a:lnTo>
                  <a:lnTo>
                    <a:pt x="2098802" y="38735"/>
                  </a:lnTo>
                  <a:lnTo>
                    <a:pt x="2098802" y="56388"/>
                  </a:lnTo>
                  <a:lnTo>
                    <a:pt x="2105914" y="63373"/>
                  </a:lnTo>
                  <a:lnTo>
                    <a:pt x="2123440" y="63373"/>
                  </a:lnTo>
                  <a:lnTo>
                    <a:pt x="2130552" y="56388"/>
                  </a:lnTo>
                  <a:lnTo>
                    <a:pt x="2130552" y="38735"/>
                  </a:lnTo>
                  <a:close/>
                </a:path>
                <a:path w="2580004" h="3351529">
                  <a:moveTo>
                    <a:pt x="2194052" y="38735"/>
                  </a:moveTo>
                  <a:lnTo>
                    <a:pt x="2187067" y="31623"/>
                  </a:lnTo>
                  <a:lnTo>
                    <a:pt x="2169414" y="31623"/>
                  </a:lnTo>
                  <a:lnTo>
                    <a:pt x="2162302" y="38735"/>
                  </a:lnTo>
                  <a:lnTo>
                    <a:pt x="2162302" y="56388"/>
                  </a:lnTo>
                  <a:lnTo>
                    <a:pt x="2169414" y="63373"/>
                  </a:lnTo>
                  <a:lnTo>
                    <a:pt x="2187067" y="63373"/>
                  </a:lnTo>
                  <a:lnTo>
                    <a:pt x="2194052" y="56388"/>
                  </a:lnTo>
                  <a:lnTo>
                    <a:pt x="2194052" y="38735"/>
                  </a:lnTo>
                  <a:close/>
                </a:path>
                <a:path w="2580004" h="3351529">
                  <a:moveTo>
                    <a:pt x="2257679" y="38735"/>
                  </a:moveTo>
                  <a:lnTo>
                    <a:pt x="2250567" y="31623"/>
                  </a:lnTo>
                  <a:lnTo>
                    <a:pt x="2232914" y="31623"/>
                  </a:lnTo>
                  <a:lnTo>
                    <a:pt x="2225802" y="38735"/>
                  </a:lnTo>
                  <a:lnTo>
                    <a:pt x="2225802" y="56388"/>
                  </a:lnTo>
                  <a:lnTo>
                    <a:pt x="2232914" y="63373"/>
                  </a:lnTo>
                  <a:lnTo>
                    <a:pt x="2250567" y="63373"/>
                  </a:lnTo>
                  <a:lnTo>
                    <a:pt x="2257679" y="56388"/>
                  </a:lnTo>
                  <a:lnTo>
                    <a:pt x="2257679" y="38735"/>
                  </a:lnTo>
                  <a:close/>
                </a:path>
                <a:path w="2580004" h="3351529">
                  <a:moveTo>
                    <a:pt x="2321179" y="38735"/>
                  </a:moveTo>
                  <a:lnTo>
                    <a:pt x="2314067" y="31750"/>
                  </a:lnTo>
                  <a:lnTo>
                    <a:pt x="2296414" y="31750"/>
                  </a:lnTo>
                  <a:lnTo>
                    <a:pt x="2289429" y="38735"/>
                  </a:lnTo>
                  <a:lnTo>
                    <a:pt x="2289429" y="56388"/>
                  </a:lnTo>
                  <a:lnTo>
                    <a:pt x="2296541" y="63373"/>
                  </a:lnTo>
                  <a:lnTo>
                    <a:pt x="2314067" y="63373"/>
                  </a:lnTo>
                  <a:lnTo>
                    <a:pt x="2321179" y="56388"/>
                  </a:lnTo>
                  <a:lnTo>
                    <a:pt x="2321179" y="38735"/>
                  </a:lnTo>
                  <a:close/>
                </a:path>
                <a:path w="2580004" h="3351529">
                  <a:moveTo>
                    <a:pt x="2384679" y="38735"/>
                  </a:moveTo>
                  <a:lnTo>
                    <a:pt x="2377567" y="31750"/>
                  </a:lnTo>
                  <a:lnTo>
                    <a:pt x="2360041" y="31750"/>
                  </a:lnTo>
                  <a:lnTo>
                    <a:pt x="2352929" y="38735"/>
                  </a:lnTo>
                  <a:lnTo>
                    <a:pt x="2352929" y="56388"/>
                  </a:lnTo>
                  <a:lnTo>
                    <a:pt x="2360041" y="63500"/>
                  </a:lnTo>
                  <a:lnTo>
                    <a:pt x="2377567" y="63500"/>
                  </a:lnTo>
                  <a:lnTo>
                    <a:pt x="2384679" y="56388"/>
                  </a:lnTo>
                  <a:lnTo>
                    <a:pt x="2384679" y="38735"/>
                  </a:lnTo>
                  <a:close/>
                </a:path>
                <a:path w="2580004" h="3351529">
                  <a:moveTo>
                    <a:pt x="2448179" y="38735"/>
                  </a:moveTo>
                  <a:lnTo>
                    <a:pt x="2441194" y="31750"/>
                  </a:lnTo>
                  <a:lnTo>
                    <a:pt x="2423541" y="31750"/>
                  </a:lnTo>
                  <a:lnTo>
                    <a:pt x="2416429" y="38735"/>
                  </a:lnTo>
                  <a:lnTo>
                    <a:pt x="2416429" y="56388"/>
                  </a:lnTo>
                  <a:lnTo>
                    <a:pt x="2423541" y="63500"/>
                  </a:lnTo>
                  <a:lnTo>
                    <a:pt x="2441194" y="63500"/>
                  </a:lnTo>
                  <a:lnTo>
                    <a:pt x="2448179" y="56388"/>
                  </a:lnTo>
                  <a:lnTo>
                    <a:pt x="2448179" y="38735"/>
                  </a:lnTo>
                  <a:close/>
                </a:path>
                <a:path w="2580004" h="3351529">
                  <a:moveTo>
                    <a:pt x="2579751" y="47625"/>
                  </a:moveTo>
                  <a:lnTo>
                    <a:pt x="2548001" y="31750"/>
                  </a:lnTo>
                  <a:lnTo>
                    <a:pt x="2484501" y="0"/>
                  </a:lnTo>
                  <a:lnTo>
                    <a:pt x="2484501" y="34251"/>
                  </a:lnTo>
                  <a:lnTo>
                    <a:pt x="2479929" y="38735"/>
                  </a:lnTo>
                  <a:lnTo>
                    <a:pt x="2479929" y="56388"/>
                  </a:lnTo>
                  <a:lnTo>
                    <a:pt x="2484501" y="60960"/>
                  </a:lnTo>
                  <a:lnTo>
                    <a:pt x="2484501" y="95250"/>
                  </a:lnTo>
                  <a:lnTo>
                    <a:pt x="2548001" y="63500"/>
                  </a:lnTo>
                  <a:lnTo>
                    <a:pt x="2579751" y="47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67349" y="2371725"/>
              <a:ext cx="1485900" cy="762000"/>
            </a:xfrm>
            <a:custGeom>
              <a:avLst/>
              <a:gdLst/>
              <a:ahLst/>
              <a:cxnLst/>
              <a:rect l="l" t="t" r="r" b="b"/>
              <a:pathLst>
                <a:path w="1485900" h="762000">
                  <a:moveTo>
                    <a:pt x="1104900" y="0"/>
                  </a:moveTo>
                  <a:lnTo>
                    <a:pt x="381000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2968" y="428795"/>
                  </a:lnTo>
                  <a:lnTo>
                    <a:pt x="11634" y="474818"/>
                  </a:lnTo>
                  <a:lnTo>
                    <a:pt x="25643" y="518711"/>
                  </a:lnTo>
                  <a:lnTo>
                    <a:pt x="44636" y="560118"/>
                  </a:lnTo>
                  <a:lnTo>
                    <a:pt x="68257" y="598681"/>
                  </a:lnTo>
                  <a:lnTo>
                    <a:pt x="96149" y="634044"/>
                  </a:lnTo>
                  <a:lnTo>
                    <a:pt x="127955" y="665850"/>
                  </a:lnTo>
                  <a:lnTo>
                    <a:pt x="163318" y="693742"/>
                  </a:lnTo>
                  <a:lnTo>
                    <a:pt x="201881" y="717363"/>
                  </a:lnTo>
                  <a:lnTo>
                    <a:pt x="243288" y="736356"/>
                  </a:lnTo>
                  <a:lnTo>
                    <a:pt x="287181" y="750365"/>
                  </a:lnTo>
                  <a:lnTo>
                    <a:pt x="333204" y="759031"/>
                  </a:lnTo>
                  <a:lnTo>
                    <a:pt x="381000" y="762000"/>
                  </a:lnTo>
                  <a:lnTo>
                    <a:pt x="1104900" y="762000"/>
                  </a:lnTo>
                  <a:lnTo>
                    <a:pt x="1152695" y="759031"/>
                  </a:lnTo>
                  <a:lnTo>
                    <a:pt x="1198718" y="750365"/>
                  </a:lnTo>
                  <a:lnTo>
                    <a:pt x="1242611" y="736356"/>
                  </a:lnTo>
                  <a:lnTo>
                    <a:pt x="1284018" y="717363"/>
                  </a:lnTo>
                  <a:lnTo>
                    <a:pt x="1322581" y="693742"/>
                  </a:lnTo>
                  <a:lnTo>
                    <a:pt x="1357944" y="665850"/>
                  </a:lnTo>
                  <a:lnTo>
                    <a:pt x="1389750" y="634044"/>
                  </a:lnTo>
                  <a:lnTo>
                    <a:pt x="1417642" y="598681"/>
                  </a:lnTo>
                  <a:lnTo>
                    <a:pt x="1441263" y="560118"/>
                  </a:lnTo>
                  <a:lnTo>
                    <a:pt x="1460256" y="518711"/>
                  </a:lnTo>
                  <a:lnTo>
                    <a:pt x="1474265" y="474818"/>
                  </a:lnTo>
                  <a:lnTo>
                    <a:pt x="1482931" y="428795"/>
                  </a:lnTo>
                  <a:lnTo>
                    <a:pt x="1485900" y="381000"/>
                  </a:lnTo>
                  <a:lnTo>
                    <a:pt x="1482931" y="333204"/>
                  </a:lnTo>
                  <a:lnTo>
                    <a:pt x="1474265" y="287181"/>
                  </a:lnTo>
                  <a:lnTo>
                    <a:pt x="1460256" y="243288"/>
                  </a:lnTo>
                  <a:lnTo>
                    <a:pt x="1441263" y="201881"/>
                  </a:lnTo>
                  <a:lnTo>
                    <a:pt x="1417642" y="163318"/>
                  </a:lnTo>
                  <a:lnTo>
                    <a:pt x="1389750" y="127955"/>
                  </a:lnTo>
                  <a:lnTo>
                    <a:pt x="1357944" y="96149"/>
                  </a:lnTo>
                  <a:lnTo>
                    <a:pt x="1322581" y="68257"/>
                  </a:lnTo>
                  <a:lnTo>
                    <a:pt x="1284018" y="44636"/>
                  </a:lnTo>
                  <a:lnTo>
                    <a:pt x="1242611" y="25643"/>
                  </a:lnTo>
                  <a:lnTo>
                    <a:pt x="1198718" y="11634"/>
                  </a:lnTo>
                  <a:lnTo>
                    <a:pt x="1152695" y="2968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643879" y="2561272"/>
            <a:ext cx="113792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Cancer-negative</a:t>
            </a:r>
            <a:endParaRPr sz="1200">
              <a:latin typeface="Helvetica"/>
              <a:cs typeface="Helvetica"/>
            </a:endParaRPr>
          </a:p>
          <a:p>
            <a:pPr marL="2540" algn="ctr">
              <a:lnSpc>
                <a:spcPts val="1435"/>
              </a:lnSpc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Biopsy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332473" y="2728976"/>
            <a:ext cx="4542155" cy="2439035"/>
            <a:chOff x="6332473" y="2728976"/>
            <a:chExt cx="4542155" cy="2439035"/>
          </a:xfrm>
        </p:grpSpPr>
        <p:sp>
          <p:nvSpPr>
            <p:cNvPr id="65" name="object 65"/>
            <p:cNvSpPr/>
            <p:nvPr/>
          </p:nvSpPr>
          <p:spPr>
            <a:xfrm>
              <a:off x="8723248" y="3862451"/>
              <a:ext cx="608330" cy="95250"/>
            </a:xfrm>
            <a:custGeom>
              <a:avLst/>
              <a:gdLst/>
              <a:ahLst/>
              <a:cxnLst/>
              <a:rect l="l" t="t" r="r" b="b"/>
              <a:pathLst>
                <a:path w="608329" h="95250">
                  <a:moveTo>
                    <a:pt x="24765" y="31623"/>
                  </a:moveTo>
                  <a:lnTo>
                    <a:pt x="7111" y="31623"/>
                  </a:lnTo>
                  <a:lnTo>
                    <a:pt x="0" y="38735"/>
                  </a:lnTo>
                  <a:lnTo>
                    <a:pt x="0" y="56387"/>
                  </a:lnTo>
                  <a:lnTo>
                    <a:pt x="7111" y="63373"/>
                  </a:lnTo>
                  <a:lnTo>
                    <a:pt x="24765" y="63373"/>
                  </a:lnTo>
                  <a:lnTo>
                    <a:pt x="31876" y="56387"/>
                  </a:lnTo>
                  <a:lnTo>
                    <a:pt x="31876" y="38735"/>
                  </a:lnTo>
                  <a:lnTo>
                    <a:pt x="24765" y="31623"/>
                  </a:lnTo>
                  <a:close/>
                </a:path>
                <a:path w="608329" h="95250">
                  <a:moveTo>
                    <a:pt x="88265" y="31623"/>
                  </a:moveTo>
                  <a:lnTo>
                    <a:pt x="70739" y="31623"/>
                  </a:lnTo>
                  <a:lnTo>
                    <a:pt x="63626" y="38735"/>
                  </a:lnTo>
                  <a:lnTo>
                    <a:pt x="63626" y="56387"/>
                  </a:lnTo>
                  <a:lnTo>
                    <a:pt x="70739" y="63373"/>
                  </a:lnTo>
                  <a:lnTo>
                    <a:pt x="88265" y="63373"/>
                  </a:lnTo>
                  <a:lnTo>
                    <a:pt x="95376" y="56387"/>
                  </a:lnTo>
                  <a:lnTo>
                    <a:pt x="95376" y="38735"/>
                  </a:lnTo>
                  <a:lnTo>
                    <a:pt x="88265" y="31623"/>
                  </a:lnTo>
                  <a:close/>
                </a:path>
                <a:path w="608329" h="95250">
                  <a:moveTo>
                    <a:pt x="151765" y="31623"/>
                  </a:moveTo>
                  <a:lnTo>
                    <a:pt x="134239" y="31623"/>
                  </a:lnTo>
                  <a:lnTo>
                    <a:pt x="127126" y="38735"/>
                  </a:lnTo>
                  <a:lnTo>
                    <a:pt x="127126" y="56387"/>
                  </a:lnTo>
                  <a:lnTo>
                    <a:pt x="134239" y="63373"/>
                  </a:lnTo>
                  <a:lnTo>
                    <a:pt x="151765" y="63373"/>
                  </a:lnTo>
                  <a:lnTo>
                    <a:pt x="158876" y="56387"/>
                  </a:lnTo>
                  <a:lnTo>
                    <a:pt x="158876" y="38735"/>
                  </a:lnTo>
                  <a:lnTo>
                    <a:pt x="151765" y="31623"/>
                  </a:lnTo>
                  <a:close/>
                </a:path>
                <a:path w="608329" h="95250">
                  <a:moveTo>
                    <a:pt x="215392" y="31623"/>
                  </a:moveTo>
                  <a:lnTo>
                    <a:pt x="197739" y="31623"/>
                  </a:lnTo>
                  <a:lnTo>
                    <a:pt x="190626" y="38735"/>
                  </a:lnTo>
                  <a:lnTo>
                    <a:pt x="190626" y="56387"/>
                  </a:lnTo>
                  <a:lnTo>
                    <a:pt x="197739" y="63373"/>
                  </a:lnTo>
                  <a:lnTo>
                    <a:pt x="215392" y="63373"/>
                  </a:lnTo>
                  <a:lnTo>
                    <a:pt x="222376" y="56387"/>
                  </a:lnTo>
                  <a:lnTo>
                    <a:pt x="222376" y="38735"/>
                  </a:lnTo>
                  <a:lnTo>
                    <a:pt x="215392" y="31623"/>
                  </a:lnTo>
                  <a:close/>
                </a:path>
                <a:path w="608329" h="95250">
                  <a:moveTo>
                    <a:pt x="278892" y="31623"/>
                  </a:moveTo>
                  <a:lnTo>
                    <a:pt x="261239" y="31623"/>
                  </a:lnTo>
                  <a:lnTo>
                    <a:pt x="254126" y="38735"/>
                  </a:lnTo>
                  <a:lnTo>
                    <a:pt x="254126" y="56387"/>
                  </a:lnTo>
                  <a:lnTo>
                    <a:pt x="261239" y="63373"/>
                  </a:lnTo>
                  <a:lnTo>
                    <a:pt x="278892" y="63373"/>
                  </a:lnTo>
                  <a:lnTo>
                    <a:pt x="286003" y="56387"/>
                  </a:lnTo>
                  <a:lnTo>
                    <a:pt x="286003" y="38735"/>
                  </a:lnTo>
                  <a:lnTo>
                    <a:pt x="278892" y="31623"/>
                  </a:lnTo>
                  <a:close/>
                </a:path>
                <a:path w="608329" h="95250">
                  <a:moveTo>
                    <a:pt x="342392" y="31623"/>
                  </a:moveTo>
                  <a:lnTo>
                    <a:pt x="324866" y="31623"/>
                  </a:lnTo>
                  <a:lnTo>
                    <a:pt x="317753" y="38735"/>
                  </a:lnTo>
                  <a:lnTo>
                    <a:pt x="317753" y="56387"/>
                  </a:lnTo>
                  <a:lnTo>
                    <a:pt x="324866" y="63373"/>
                  </a:lnTo>
                  <a:lnTo>
                    <a:pt x="342392" y="63373"/>
                  </a:lnTo>
                  <a:lnTo>
                    <a:pt x="349503" y="56387"/>
                  </a:lnTo>
                  <a:lnTo>
                    <a:pt x="349503" y="38735"/>
                  </a:lnTo>
                  <a:lnTo>
                    <a:pt x="342392" y="31623"/>
                  </a:lnTo>
                  <a:close/>
                </a:path>
                <a:path w="608329" h="95250">
                  <a:moveTo>
                    <a:pt x="405892" y="31623"/>
                  </a:moveTo>
                  <a:lnTo>
                    <a:pt x="388366" y="31623"/>
                  </a:lnTo>
                  <a:lnTo>
                    <a:pt x="381253" y="38735"/>
                  </a:lnTo>
                  <a:lnTo>
                    <a:pt x="381253" y="56387"/>
                  </a:lnTo>
                  <a:lnTo>
                    <a:pt x="388366" y="63373"/>
                  </a:lnTo>
                  <a:lnTo>
                    <a:pt x="405892" y="63373"/>
                  </a:lnTo>
                  <a:lnTo>
                    <a:pt x="413003" y="56387"/>
                  </a:lnTo>
                  <a:lnTo>
                    <a:pt x="413003" y="38735"/>
                  </a:lnTo>
                  <a:lnTo>
                    <a:pt x="405892" y="31623"/>
                  </a:lnTo>
                  <a:close/>
                </a:path>
                <a:path w="608329" h="95250">
                  <a:moveTo>
                    <a:pt x="469519" y="31623"/>
                  </a:moveTo>
                  <a:lnTo>
                    <a:pt x="451866" y="31623"/>
                  </a:lnTo>
                  <a:lnTo>
                    <a:pt x="444753" y="38735"/>
                  </a:lnTo>
                  <a:lnTo>
                    <a:pt x="444753" y="56387"/>
                  </a:lnTo>
                  <a:lnTo>
                    <a:pt x="451866" y="63373"/>
                  </a:lnTo>
                  <a:lnTo>
                    <a:pt x="469519" y="63373"/>
                  </a:lnTo>
                  <a:lnTo>
                    <a:pt x="476503" y="56387"/>
                  </a:lnTo>
                  <a:lnTo>
                    <a:pt x="476503" y="38735"/>
                  </a:lnTo>
                  <a:lnTo>
                    <a:pt x="469519" y="31623"/>
                  </a:lnTo>
                  <a:close/>
                </a:path>
                <a:path w="608329" h="95250">
                  <a:moveTo>
                    <a:pt x="512825" y="60878"/>
                  </a:moveTo>
                  <a:lnTo>
                    <a:pt x="512825" y="95123"/>
                  </a:lnTo>
                  <a:lnTo>
                    <a:pt x="576495" y="63373"/>
                  </a:lnTo>
                  <a:lnTo>
                    <a:pt x="515366" y="63373"/>
                  </a:lnTo>
                  <a:lnTo>
                    <a:pt x="512825" y="60878"/>
                  </a:lnTo>
                  <a:close/>
                </a:path>
                <a:path w="608329" h="95250">
                  <a:moveTo>
                    <a:pt x="533019" y="31623"/>
                  </a:moveTo>
                  <a:lnTo>
                    <a:pt x="515366" y="31623"/>
                  </a:lnTo>
                  <a:lnTo>
                    <a:pt x="512825" y="34163"/>
                  </a:lnTo>
                  <a:lnTo>
                    <a:pt x="512825" y="60878"/>
                  </a:lnTo>
                  <a:lnTo>
                    <a:pt x="515366" y="63373"/>
                  </a:lnTo>
                  <a:lnTo>
                    <a:pt x="533019" y="63373"/>
                  </a:lnTo>
                  <a:lnTo>
                    <a:pt x="540130" y="56387"/>
                  </a:lnTo>
                  <a:lnTo>
                    <a:pt x="540130" y="38735"/>
                  </a:lnTo>
                  <a:lnTo>
                    <a:pt x="533019" y="31623"/>
                  </a:lnTo>
                  <a:close/>
                </a:path>
                <a:path w="608329" h="95250">
                  <a:moveTo>
                    <a:pt x="576072" y="31623"/>
                  </a:moveTo>
                  <a:lnTo>
                    <a:pt x="533019" y="31623"/>
                  </a:lnTo>
                  <a:lnTo>
                    <a:pt x="540130" y="38735"/>
                  </a:lnTo>
                  <a:lnTo>
                    <a:pt x="540130" y="56387"/>
                  </a:lnTo>
                  <a:lnTo>
                    <a:pt x="533019" y="63373"/>
                  </a:lnTo>
                  <a:lnTo>
                    <a:pt x="576495" y="63373"/>
                  </a:lnTo>
                  <a:lnTo>
                    <a:pt x="608076" y="47625"/>
                  </a:lnTo>
                  <a:lnTo>
                    <a:pt x="576072" y="31623"/>
                  </a:lnTo>
                  <a:close/>
                </a:path>
                <a:path w="608329" h="95250">
                  <a:moveTo>
                    <a:pt x="512825" y="34163"/>
                  </a:moveTo>
                  <a:lnTo>
                    <a:pt x="508253" y="38735"/>
                  </a:lnTo>
                  <a:lnTo>
                    <a:pt x="508253" y="56387"/>
                  </a:lnTo>
                  <a:lnTo>
                    <a:pt x="512825" y="60878"/>
                  </a:lnTo>
                  <a:lnTo>
                    <a:pt x="512825" y="34163"/>
                  </a:lnTo>
                  <a:close/>
                </a:path>
                <a:path w="608329" h="95250">
                  <a:moveTo>
                    <a:pt x="512825" y="0"/>
                  </a:moveTo>
                  <a:lnTo>
                    <a:pt x="512825" y="34163"/>
                  </a:lnTo>
                  <a:lnTo>
                    <a:pt x="515366" y="31623"/>
                  </a:lnTo>
                  <a:lnTo>
                    <a:pt x="576072" y="31623"/>
                  </a:lnTo>
                  <a:lnTo>
                    <a:pt x="512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38974" y="3295650"/>
              <a:ext cx="2381250" cy="131457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332474" y="2728975"/>
              <a:ext cx="4542155" cy="2439035"/>
            </a:xfrm>
            <a:custGeom>
              <a:avLst/>
              <a:gdLst/>
              <a:ahLst/>
              <a:cxnLst/>
              <a:rect l="l" t="t" r="r" b="b"/>
              <a:pathLst>
                <a:path w="4542155" h="2439035">
                  <a:moveTo>
                    <a:pt x="31750" y="2397252"/>
                  </a:moveTo>
                  <a:lnTo>
                    <a:pt x="24638" y="2390013"/>
                  </a:lnTo>
                  <a:lnTo>
                    <a:pt x="15875" y="2390140"/>
                  </a:lnTo>
                  <a:lnTo>
                    <a:pt x="7112" y="2390140"/>
                  </a:lnTo>
                  <a:lnTo>
                    <a:pt x="0" y="2397252"/>
                  </a:lnTo>
                  <a:lnTo>
                    <a:pt x="127" y="2414778"/>
                  </a:lnTo>
                  <a:lnTo>
                    <a:pt x="7239" y="2421890"/>
                  </a:lnTo>
                  <a:lnTo>
                    <a:pt x="16002" y="2421890"/>
                  </a:lnTo>
                  <a:lnTo>
                    <a:pt x="24765" y="2421763"/>
                  </a:lnTo>
                  <a:lnTo>
                    <a:pt x="31750" y="2414778"/>
                  </a:lnTo>
                  <a:lnTo>
                    <a:pt x="31750" y="2397252"/>
                  </a:lnTo>
                  <a:close/>
                </a:path>
                <a:path w="4542155" h="2439035">
                  <a:moveTo>
                    <a:pt x="31877" y="1200785"/>
                  </a:moveTo>
                  <a:lnTo>
                    <a:pt x="24765" y="1193673"/>
                  </a:lnTo>
                  <a:lnTo>
                    <a:pt x="7112" y="1193673"/>
                  </a:lnTo>
                  <a:lnTo>
                    <a:pt x="0" y="1200785"/>
                  </a:lnTo>
                  <a:lnTo>
                    <a:pt x="0" y="1218438"/>
                  </a:lnTo>
                  <a:lnTo>
                    <a:pt x="7112" y="1225423"/>
                  </a:lnTo>
                  <a:lnTo>
                    <a:pt x="24765" y="1225423"/>
                  </a:lnTo>
                  <a:lnTo>
                    <a:pt x="31877" y="1218438"/>
                  </a:lnTo>
                  <a:lnTo>
                    <a:pt x="31877" y="1200785"/>
                  </a:lnTo>
                  <a:close/>
                </a:path>
                <a:path w="4542155" h="2439035">
                  <a:moveTo>
                    <a:pt x="95377" y="2396744"/>
                  </a:moveTo>
                  <a:lnTo>
                    <a:pt x="88138" y="2389759"/>
                  </a:lnTo>
                  <a:lnTo>
                    <a:pt x="70612" y="2389759"/>
                  </a:lnTo>
                  <a:lnTo>
                    <a:pt x="63741" y="2396744"/>
                  </a:lnTo>
                  <a:lnTo>
                    <a:pt x="63627" y="2414524"/>
                  </a:lnTo>
                  <a:lnTo>
                    <a:pt x="70739" y="2421509"/>
                  </a:lnTo>
                  <a:lnTo>
                    <a:pt x="88392" y="2421509"/>
                  </a:lnTo>
                  <a:lnTo>
                    <a:pt x="95377" y="2414270"/>
                  </a:lnTo>
                  <a:lnTo>
                    <a:pt x="95377" y="2396744"/>
                  </a:lnTo>
                  <a:close/>
                </a:path>
                <a:path w="4542155" h="2439035">
                  <a:moveTo>
                    <a:pt x="95377" y="1200785"/>
                  </a:moveTo>
                  <a:lnTo>
                    <a:pt x="88265" y="1193673"/>
                  </a:lnTo>
                  <a:lnTo>
                    <a:pt x="70739" y="1193673"/>
                  </a:lnTo>
                  <a:lnTo>
                    <a:pt x="63627" y="1200785"/>
                  </a:lnTo>
                  <a:lnTo>
                    <a:pt x="63627" y="1218438"/>
                  </a:lnTo>
                  <a:lnTo>
                    <a:pt x="70739" y="1225423"/>
                  </a:lnTo>
                  <a:lnTo>
                    <a:pt x="88265" y="1225423"/>
                  </a:lnTo>
                  <a:lnTo>
                    <a:pt x="95377" y="1218438"/>
                  </a:lnTo>
                  <a:lnTo>
                    <a:pt x="95377" y="1200785"/>
                  </a:lnTo>
                  <a:close/>
                </a:path>
                <a:path w="4542155" h="2439035">
                  <a:moveTo>
                    <a:pt x="158877" y="2396617"/>
                  </a:moveTo>
                  <a:lnTo>
                    <a:pt x="151892" y="2389505"/>
                  </a:lnTo>
                  <a:lnTo>
                    <a:pt x="134112" y="2389505"/>
                  </a:lnTo>
                  <a:lnTo>
                    <a:pt x="127127" y="2396617"/>
                  </a:lnTo>
                  <a:lnTo>
                    <a:pt x="127127" y="2414143"/>
                  </a:lnTo>
                  <a:lnTo>
                    <a:pt x="134366" y="2421255"/>
                  </a:lnTo>
                  <a:lnTo>
                    <a:pt x="151765" y="2421255"/>
                  </a:lnTo>
                  <a:lnTo>
                    <a:pt x="158877" y="2414143"/>
                  </a:lnTo>
                  <a:lnTo>
                    <a:pt x="158877" y="2396617"/>
                  </a:lnTo>
                  <a:close/>
                </a:path>
                <a:path w="4542155" h="2439035">
                  <a:moveTo>
                    <a:pt x="158877" y="1200785"/>
                  </a:moveTo>
                  <a:lnTo>
                    <a:pt x="151765" y="1193673"/>
                  </a:lnTo>
                  <a:lnTo>
                    <a:pt x="134239" y="1193673"/>
                  </a:lnTo>
                  <a:lnTo>
                    <a:pt x="127127" y="1200785"/>
                  </a:lnTo>
                  <a:lnTo>
                    <a:pt x="127127" y="1218438"/>
                  </a:lnTo>
                  <a:lnTo>
                    <a:pt x="134239" y="1225423"/>
                  </a:lnTo>
                  <a:lnTo>
                    <a:pt x="151765" y="1225423"/>
                  </a:lnTo>
                  <a:lnTo>
                    <a:pt x="158877" y="1218438"/>
                  </a:lnTo>
                  <a:lnTo>
                    <a:pt x="158877" y="1200785"/>
                  </a:lnTo>
                  <a:close/>
                </a:path>
                <a:path w="4542155" h="2439035">
                  <a:moveTo>
                    <a:pt x="222377" y="1200785"/>
                  </a:moveTo>
                  <a:lnTo>
                    <a:pt x="215392" y="1193673"/>
                  </a:lnTo>
                  <a:lnTo>
                    <a:pt x="197739" y="1193673"/>
                  </a:lnTo>
                  <a:lnTo>
                    <a:pt x="190627" y="1200785"/>
                  </a:lnTo>
                  <a:lnTo>
                    <a:pt x="190627" y="1218438"/>
                  </a:lnTo>
                  <a:lnTo>
                    <a:pt x="197739" y="1225423"/>
                  </a:lnTo>
                  <a:lnTo>
                    <a:pt x="215392" y="1225423"/>
                  </a:lnTo>
                  <a:lnTo>
                    <a:pt x="222377" y="1218438"/>
                  </a:lnTo>
                  <a:lnTo>
                    <a:pt x="222377" y="1200785"/>
                  </a:lnTo>
                  <a:close/>
                </a:path>
                <a:path w="4542155" h="2439035">
                  <a:moveTo>
                    <a:pt x="222504" y="2413635"/>
                  </a:moveTo>
                  <a:lnTo>
                    <a:pt x="222377" y="2396236"/>
                  </a:lnTo>
                  <a:lnTo>
                    <a:pt x="215392" y="2389124"/>
                  </a:lnTo>
                  <a:lnTo>
                    <a:pt x="197739" y="2389124"/>
                  </a:lnTo>
                  <a:lnTo>
                    <a:pt x="190627" y="2396236"/>
                  </a:lnTo>
                  <a:lnTo>
                    <a:pt x="190754" y="2413889"/>
                  </a:lnTo>
                  <a:lnTo>
                    <a:pt x="197866" y="2420874"/>
                  </a:lnTo>
                  <a:lnTo>
                    <a:pt x="215265" y="2420874"/>
                  </a:lnTo>
                  <a:lnTo>
                    <a:pt x="222504" y="2413635"/>
                  </a:lnTo>
                  <a:close/>
                </a:path>
                <a:path w="4542155" h="2439035">
                  <a:moveTo>
                    <a:pt x="285877" y="2395728"/>
                  </a:moveTo>
                  <a:lnTo>
                    <a:pt x="278892" y="2388870"/>
                  </a:lnTo>
                  <a:lnTo>
                    <a:pt x="261239" y="2388870"/>
                  </a:lnTo>
                  <a:lnTo>
                    <a:pt x="254381" y="2395728"/>
                  </a:lnTo>
                  <a:lnTo>
                    <a:pt x="254254" y="2413508"/>
                  </a:lnTo>
                  <a:lnTo>
                    <a:pt x="261366" y="2420620"/>
                  </a:lnTo>
                  <a:lnTo>
                    <a:pt x="278765" y="2420620"/>
                  </a:lnTo>
                  <a:lnTo>
                    <a:pt x="285877" y="2413508"/>
                  </a:lnTo>
                  <a:lnTo>
                    <a:pt x="285877" y="2395728"/>
                  </a:lnTo>
                  <a:close/>
                </a:path>
                <a:path w="4542155" h="2439035">
                  <a:moveTo>
                    <a:pt x="286004" y="1200785"/>
                  </a:moveTo>
                  <a:lnTo>
                    <a:pt x="278892" y="1193673"/>
                  </a:lnTo>
                  <a:lnTo>
                    <a:pt x="261239" y="1193673"/>
                  </a:lnTo>
                  <a:lnTo>
                    <a:pt x="254127" y="1200785"/>
                  </a:lnTo>
                  <a:lnTo>
                    <a:pt x="254127" y="1218438"/>
                  </a:lnTo>
                  <a:lnTo>
                    <a:pt x="261239" y="1225423"/>
                  </a:lnTo>
                  <a:lnTo>
                    <a:pt x="278892" y="1225423"/>
                  </a:lnTo>
                  <a:lnTo>
                    <a:pt x="286004" y="1218438"/>
                  </a:lnTo>
                  <a:lnTo>
                    <a:pt x="286004" y="1200785"/>
                  </a:lnTo>
                  <a:close/>
                </a:path>
                <a:path w="4542155" h="2439035">
                  <a:moveTo>
                    <a:pt x="349504" y="1200785"/>
                  </a:moveTo>
                  <a:lnTo>
                    <a:pt x="342392" y="1193673"/>
                  </a:lnTo>
                  <a:lnTo>
                    <a:pt x="324866" y="1193673"/>
                  </a:lnTo>
                  <a:lnTo>
                    <a:pt x="317754" y="1200785"/>
                  </a:lnTo>
                  <a:lnTo>
                    <a:pt x="317754" y="1218438"/>
                  </a:lnTo>
                  <a:lnTo>
                    <a:pt x="324866" y="1225423"/>
                  </a:lnTo>
                  <a:lnTo>
                    <a:pt x="342392" y="1225423"/>
                  </a:lnTo>
                  <a:lnTo>
                    <a:pt x="349504" y="1218438"/>
                  </a:lnTo>
                  <a:lnTo>
                    <a:pt x="349504" y="1200785"/>
                  </a:lnTo>
                  <a:close/>
                </a:path>
                <a:path w="4542155" h="2439035">
                  <a:moveTo>
                    <a:pt x="349631" y="2395601"/>
                  </a:moveTo>
                  <a:lnTo>
                    <a:pt x="342392" y="2388489"/>
                  </a:lnTo>
                  <a:lnTo>
                    <a:pt x="324739" y="2388489"/>
                  </a:lnTo>
                  <a:lnTo>
                    <a:pt x="317627" y="2395601"/>
                  </a:lnTo>
                  <a:lnTo>
                    <a:pt x="317754" y="2413127"/>
                  </a:lnTo>
                  <a:lnTo>
                    <a:pt x="324866" y="2420239"/>
                  </a:lnTo>
                  <a:lnTo>
                    <a:pt x="342392" y="2420239"/>
                  </a:lnTo>
                  <a:lnTo>
                    <a:pt x="349377" y="2413127"/>
                  </a:lnTo>
                  <a:lnTo>
                    <a:pt x="349504" y="2395601"/>
                  </a:lnTo>
                  <a:lnTo>
                    <a:pt x="349631" y="2395601"/>
                  </a:lnTo>
                  <a:close/>
                </a:path>
                <a:path w="4542155" h="2439035">
                  <a:moveTo>
                    <a:pt x="413004" y="1200785"/>
                  </a:moveTo>
                  <a:lnTo>
                    <a:pt x="405892" y="1193673"/>
                  </a:lnTo>
                  <a:lnTo>
                    <a:pt x="388366" y="1193673"/>
                  </a:lnTo>
                  <a:lnTo>
                    <a:pt x="381254" y="1200785"/>
                  </a:lnTo>
                  <a:lnTo>
                    <a:pt x="381254" y="1218438"/>
                  </a:lnTo>
                  <a:lnTo>
                    <a:pt x="388366" y="1225423"/>
                  </a:lnTo>
                  <a:lnTo>
                    <a:pt x="405892" y="1225423"/>
                  </a:lnTo>
                  <a:lnTo>
                    <a:pt x="413004" y="1218438"/>
                  </a:lnTo>
                  <a:lnTo>
                    <a:pt x="413004" y="1200785"/>
                  </a:lnTo>
                  <a:close/>
                </a:path>
                <a:path w="4542155" h="2439035">
                  <a:moveTo>
                    <a:pt x="413131" y="2412619"/>
                  </a:moveTo>
                  <a:lnTo>
                    <a:pt x="413004" y="2395093"/>
                  </a:lnTo>
                  <a:lnTo>
                    <a:pt x="405892" y="2388108"/>
                  </a:lnTo>
                  <a:lnTo>
                    <a:pt x="388239" y="2388108"/>
                  </a:lnTo>
                  <a:lnTo>
                    <a:pt x="381254" y="2395347"/>
                  </a:lnTo>
                  <a:lnTo>
                    <a:pt x="381254" y="2412873"/>
                  </a:lnTo>
                  <a:lnTo>
                    <a:pt x="388493" y="2419858"/>
                  </a:lnTo>
                  <a:lnTo>
                    <a:pt x="406019" y="2419858"/>
                  </a:lnTo>
                  <a:lnTo>
                    <a:pt x="413131" y="2412619"/>
                  </a:lnTo>
                  <a:close/>
                </a:path>
                <a:path w="4542155" h="2439035">
                  <a:moveTo>
                    <a:pt x="476504" y="2394839"/>
                  </a:moveTo>
                  <a:lnTo>
                    <a:pt x="469519" y="2387854"/>
                  </a:lnTo>
                  <a:lnTo>
                    <a:pt x="469392" y="2387727"/>
                  </a:lnTo>
                  <a:lnTo>
                    <a:pt x="460629" y="2387727"/>
                  </a:lnTo>
                  <a:lnTo>
                    <a:pt x="451739" y="2387854"/>
                  </a:lnTo>
                  <a:lnTo>
                    <a:pt x="444868" y="2394839"/>
                  </a:lnTo>
                  <a:lnTo>
                    <a:pt x="444881" y="2412492"/>
                  </a:lnTo>
                  <a:lnTo>
                    <a:pt x="451866" y="2419477"/>
                  </a:lnTo>
                  <a:lnTo>
                    <a:pt x="451993" y="2419604"/>
                  </a:lnTo>
                  <a:lnTo>
                    <a:pt x="460756" y="2419477"/>
                  </a:lnTo>
                  <a:lnTo>
                    <a:pt x="469519" y="2419477"/>
                  </a:lnTo>
                  <a:lnTo>
                    <a:pt x="476504" y="2412492"/>
                  </a:lnTo>
                  <a:lnTo>
                    <a:pt x="476504" y="2394839"/>
                  </a:lnTo>
                  <a:close/>
                </a:path>
                <a:path w="4542155" h="2439035">
                  <a:moveTo>
                    <a:pt x="476504" y="1200785"/>
                  </a:moveTo>
                  <a:lnTo>
                    <a:pt x="469519" y="1193673"/>
                  </a:lnTo>
                  <a:lnTo>
                    <a:pt x="451866" y="1193673"/>
                  </a:lnTo>
                  <a:lnTo>
                    <a:pt x="444754" y="1200785"/>
                  </a:lnTo>
                  <a:lnTo>
                    <a:pt x="444754" y="1218438"/>
                  </a:lnTo>
                  <a:lnTo>
                    <a:pt x="451866" y="1225423"/>
                  </a:lnTo>
                  <a:lnTo>
                    <a:pt x="469519" y="1225423"/>
                  </a:lnTo>
                  <a:lnTo>
                    <a:pt x="476504" y="1218438"/>
                  </a:lnTo>
                  <a:lnTo>
                    <a:pt x="476504" y="1200785"/>
                  </a:lnTo>
                  <a:close/>
                </a:path>
                <a:path w="4542155" h="2439035">
                  <a:moveTo>
                    <a:pt x="540004" y="2394458"/>
                  </a:moveTo>
                  <a:lnTo>
                    <a:pt x="533019" y="2387473"/>
                  </a:lnTo>
                  <a:lnTo>
                    <a:pt x="515366" y="2387473"/>
                  </a:lnTo>
                  <a:lnTo>
                    <a:pt x="508381" y="2394458"/>
                  </a:lnTo>
                  <a:lnTo>
                    <a:pt x="508381" y="2412111"/>
                  </a:lnTo>
                  <a:lnTo>
                    <a:pt x="515493" y="2419223"/>
                  </a:lnTo>
                  <a:lnTo>
                    <a:pt x="532892" y="2419223"/>
                  </a:lnTo>
                  <a:lnTo>
                    <a:pt x="540004" y="2412111"/>
                  </a:lnTo>
                  <a:lnTo>
                    <a:pt x="540004" y="2394458"/>
                  </a:lnTo>
                  <a:close/>
                </a:path>
                <a:path w="4542155" h="2439035">
                  <a:moveTo>
                    <a:pt x="540131" y="1200785"/>
                  </a:moveTo>
                  <a:lnTo>
                    <a:pt x="533019" y="1193673"/>
                  </a:lnTo>
                  <a:lnTo>
                    <a:pt x="515366" y="1193673"/>
                  </a:lnTo>
                  <a:lnTo>
                    <a:pt x="508254" y="1200785"/>
                  </a:lnTo>
                  <a:lnTo>
                    <a:pt x="508254" y="1218438"/>
                  </a:lnTo>
                  <a:lnTo>
                    <a:pt x="515366" y="1225423"/>
                  </a:lnTo>
                  <a:lnTo>
                    <a:pt x="533019" y="1225423"/>
                  </a:lnTo>
                  <a:lnTo>
                    <a:pt x="540131" y="1218438"/>
                  </a:lnTo>
                  <a:lnTo>
                    <a:pt x="540131" y="1200785"/>
                  </a:lnTo>
                  <a:close/>
                </a:path>
                <a:path w="4542155" h="2439035">
                  <a:moveTo>
                    <a:pt x="603631" y="2394077"/>
                  </a:moveTo>
                  <a:lnTo>
                    <a:pt x="596392" y="2387092"/>
                  </a:lnTo>
                  <a:lnTo>
                    <a:pt x="578866" y="2387092"/>
                  </a:lnTo>
                  <a:lnTo>
                    <a:pt x="571995" y="2394077"/>
                  </a:lnTo>
                  <a:lnTo>
                    <a:pt x="571881" y="2411857"/>
                  </a:lnTo>
                  <a:lnTo>
                    <a:pt x="578993" y="2418842"/>
                  </a:lnTo>
                  <a:lnTo>
                    <a:pt x="596646" y="2418842"/>
                  </a:lnTo>
                  <a:lnTo>
                    <a:pt x="603631" y="2411603"/>
                  </a:lnTo>
                  <a:lnTo>
                    <a:pt x="603631" y="2394077"/>
                  </a:lnTo>
                  <a:close/>
                </a:path>
                <a:path w="4542155" h="2439035">
                  <a:moveTo>
                    <a:pt x="603631" y="1200785"/>
                  </a:moveTo>
                  <a:lnTo>
                    <a:pt x="596519" y="1193673"/>
                  </a:lnTo>
                  <a:lnTo>
                    <a:pt x="578993" y="1193673"/>
                  </a:lnTo>
                  <a:lnTo>
                    <a:pt x="571881" y="1200785"/>
                  </a:lnTo>
                  <a:lnTo>
                    <a:pt x="571881" y="1218438"/>
                  </a:lnTo>
                  <a:lnTo>
                    <a:pt x="578993" y="1225423"/>
                  </a:lnTo>
                  <a:lnTo>
                    <a:pt x="596519" y="1225423"/>
                  </a:lnTo>
                  <a:lnTo>
                    <a:pt x="603631" y="1218438"/>
                  </a:lnTo>
                  <a:lnTo>
                    <a:pt x="603631" y="1200785"/>
                  </a:lnTo>
                  <a:close/>
                </a:path>
                <a:path w="4542155" h="2439035">
                  <a:moveTo>
                    <a:pt x="667131" y="2393950"/>
                  </a:moveTo>
                  <a:lnTo>
                    <a:pt x="660146" y="2386838"/>
                  </a:lnTo>
                  <a:lnTo>
                    <a:pt x="642366" y="2386838"/>
                  </a:lnTo>
                  <a:lnTo>
                    <a:pt x="635381" y="2393950"/>
                  </a:lnTo>
                  <a:lnTo>
                    <a:pt x="635381" y="2411476"/>
                  </a:lnTo>
                  <a:lnTo>
                    <a:pt x="642620" y="2418588"/>
                  </a:lnTo>
                  <a:lnTo>
                    <a:pt x="660019" y="2418588"/>
                  </a:lnTo>
                  <a:lnTo>
                    <a:pt x="667131" y="2411476"/>
                  </a:lnTo>
                  <a:lnTo>
                    <a:pt x="667131" y="2393950"/>
                  </a:lnTo>
                  <a:close/>
                </a:path>
                <a:path w="4542155" h="2439035">
                  <a:moveTo>
                    <a:pt x="667131" y="1200785"/>
                  </a:moveTo>
                  <a:lnTo>
                    <a:pt x="660019" y="1193673"/>
                  </a:lnTo>
                  <a:lnTo>
                    <a:pt x="642493" y="1193673"/>
                  </a:lnTo>
                  <a:lnTo>
                    <a:pt x="635381" y="1200785"/>
                  </a:lnTo>
                  <a:lnTo>
                    <a:pt x="635381" y="1218438"/>
                  </a:lnTo>
                  <a:lnTo>
                    <a:pt x="642493" y="1225423"/>
                  </a:lnTo>
                  <a:lnTo>
                    <a:pt x="660019" y="1225423"/>
                  </a:lnTo>
                  <a:lnTo>
                    <a:pt x="667131" y="1218438"/>
                  </a:lnTo>
                  <a:lnTo>
                    <a:pt x="667131" y="1200785"/>
                  </a:lnTo>
                  <a:close/>
                </a:path>
                <a:path w="4542155" h="2439035">
                  <a:moveTo>
                    <a:pt x="730631" y="2393569"/>
                  </a:moveTo>
                  <a:lnTo>
                    <a:pt x="723646" y="2386457"/>
                  </a:lnTo>
                  <a:lnTo>
                    <a:pt x="705866" y="2386457"/>
                  </a:lnTo>
                  <a:lnTo>
                    <a:pt x="698881" y="2393569"/>
                  </a:lnTo>
                  <a:lnTo>
                    <a:pt x="699008" y="2411095"/>
                  </a:lnTo>
                  <a:lnTo>
                    <a:pt x="706120" y="2418207"/>
                  </a:lnTo>
                  <a:lnTo>
                    <a:pt x="723519" y="2418207"/>
                  </a:lnTo>
                  <a:lnTo>
                    <a:pt x="730631" y="2411095"/>
                  </a:lnTo>
                  <a:lnTo>
                    <a:pt x="730631" y="2393569"/>
                  </a:lnTo>
                  <a:close/>
                </a:path>
                <a:path w="4542155" h="2439035">
                  <a:moveTo>
                    <a:pt x="794258" y="2410587"/>
                  </a:moveTo>
                  <a:lnTo>
                    <a:pt x="794131" y="2393061"/>
                  </a:lnTo>
                  <a:lnTo>
                    <a:pt x="787019" y="2386076"/>
                  </a:lnTo>
                  <a:lnTo>
                    <a:pt x="769493" y="2386076"/>
                  </a:lnTo>
                  <a:lnTo>
                    <a:pt x="762622" y="2393061"/>
                  </a:lnTo>
                  <a:lnTo>
                    <a:pt x="762508" y="2410841"/>
                  </a:lnTo>
                  <a:lnTo>
                    <a:pt x="769620" y="2417826"/>
                  </a:lnTo>
                  <a:lnTo>
                    <a:pt x="787146" y="2417826"/>
                  </a:lnTo>
                  <a:lnTo>
                    <a:pt x="794258" y="2410587"/>
                  </a:lnTo>
                  <a:close/>
                </a:path>
                <a:path w="4542155" h="2439035">
                  <a:moveTo>
                    <a:pt x="814451" y="1209675"/>
                  </a:moveTo>
                  <a:lnTo>
                    <a:pt x="782447" y="1193673"/>
                  </a:lnTo>
                  <a:lnTo>
                    <a:pt x="719201" y="1162050"/>
                  </a:lnTo>
                  <a:lnTo>
                    <a:pt x="719201" y="1193673"/>
                  </a:lnTo>
                  <a:lnTo>
                    <a:pt x="705993" y="1193673"/>
                  </a:lnTo>
                  <a:lnTo>
                    <a:pt x="698881" y="1200785"/>
                  </a:lnTo>
                  <a:lnTo>
                    <a:pt x="698881" y="1218438"/>
                  </a:lnTo>
                  <a:lnTo>
                    <a:pt x="705993" y="1225423"/>
                  </a:lnTo>
                  <a:lnTo>
                    <a:pt x="719201" y="1225423"/>
                  </a:lnTo>
                  <a:lnTo>
                    <a:pt x="719201" y="1257300"/>
                  </a:lnTo>
                  <a:lnTo>
                    <a:pt x="782955" y="1225423"/>
                  </a:lnTo>
                  <a:lnTo>
                    <a:pt x="814451" y="1209675"/>
                  </a:lnTo>
                  <a:close/>
                </a:path>
                <a:path w="4542155" h="2439035">
                  <a:moveTo>
                    <a:pt x="857758" y="2392807"/>
                  </a:moveTo>
                  <a:lnTo>
                    <a:pt x="850519" y="2385695"/>
                  </a:lnTo>
                  <a:lnTo>
                    <a:pt x="841756" y="2385695"/>
                  </a:lnTo>
                  <a:lnTo>
                    <a:pt x="832993" y="2385822"/>
                  </a:lnTo>
                  <a:lnTo>
                    <a:pt x="826008" y="2392807"/>
                  </a:lnTo>
                  <a:lnTo>
                    <a:pt x="826008" y="2410460"/>
                  </a:lnTo>
                  <a:lnTo>
                    <a:pt x="832993" y="2417445"/>
                  </a:lnTo>
                  <a:lnTo>
                    <a:pt x="833120" y="2417572"/>
                  </a:lnTo>
                  <a:lnTo>
                    <a:pt x="841883" y="2417445"/>
                  </a:lnTo>
                  <a:lnTo>
                    <a:pt x="850773" y="2417445"/>
                  </a:lnTo>
                  <a:lnTo>
                    <a:pt x="857631" y="2410460"/>
                  </a:lnTo>
                  <a:lnTo>
                    <a:pt x="857758" y="2392807"/>
                  </a:lnTo>
                  <a:close/>
                </a:path>
                <a:path w="4542155" h="2439035">
                  <a:moveTo>
                    <a:pt x="921258" y="2392426"/>
                  </a:moveTo>
                  <a:lnTo>
                    <a:pt x="914019" y="2385314"/>
                  </a:lnTo>
                  <a:lnTo>
                    <a:pt x="905256" y="2385441"/>
                  </a:lnTo>
                  <a:lnTo>
                    <a:pt x="896493" y="2385441"/>
                  </a:lnTo>
                  <a:lnTo>
                    <a:pt x="889622" y="2392426"/>
                  </a:lnTo>
                  <a:lnTo>
                    <a:pt x="889508" y="2410079"/>
                  </a:lnTo>
                  <a:lnTo>
                    <a:pt x="896493" y="2417064"/>
                  </a:lnTo>
                  <a:lnTo>
                    <a:pt x="896620" y="2417191"/>
                  </a:lnTo>
                  <a:lnTo>
                    <a:pt x="905510" y="2417191"/>
                  </a:lnTo>
                  <a:lnTo>
                    <a:pt x="914273" y="2417064"/>
                  </a:lnTo>
                  <a:lnTo>
                    <a:pt x="921131" y="2410079"/>
                  </a:lnTo>
                  <a:lnTo>
                    <a:pt x="921258" y="2392426"/>
                  </a:lnTo>
                  <a:close/>
                </a:path>
                <a:path w="4542155" h="2439035">
                  <a:moveTo>
                    <a:pt x="984758" y="2392045"/>
                  </a:moveTo>
                  <a:lnTo>
                    <a:pt x="977773" y="2385187"/>
                  </a:lnTo>
                  <a:lnTo>
                    <a:pt x="959993" y="2385187"/>
                  </a:lnTo>
                  <a:lnTo>
                    <a:pt x="953008" y="2392299"/>
                  </a:lnTo>
                  <a:lnTo>
                    <a:pt x="953008" y="2409825"/>
                  </a:lnTo>
                  <a:lnTo>
                    <a:pt x="960247" y="2416937"/>
                  </a:lnTo>
                  <a:lnTo>
                    <a:pt x="977646" y="2416937"/>
                  </a:lnTo>
                  <a:lnTo>
                    <a:pt x="984758" y="2409825"/>
                  </a:lnTo>
                  <a:lnTo>
                    <a:pt x="984758" y="2392045"/>
                  </a:lnTo>
                  <a:close/>
                </a:path>
                <a:path w="4542155" h="2439035">
                  <a:moveTo>
                    <a:pt x="1048258" y="2391918"/>
                  </a:moveTo>
                  <a:lnTo>
                    <a:pt x="1041273" y="2384806"/>
                  </a:lnTo>
                  <a:lnTo>
                    <a:pt x="1023620" y="2384806"/>
                  </a:lnTo>
                  <a:lnTo>
                    <a:pt x="1016508" y="2391918"/>
                  </a:lnTo>
                  <a:lnTo>
                    <a:pt x="1016635" y="2409444"/>
                  </a:lnTo>
                  <a:lnTo>
                    <a:pt x="1023747" y="2416556"/>
                  </a:lnTo>
                  <a:lnTo>
                    <a:pt x="1041146" y="2416556"/>
                  </a:lnTo>
                  <a:lnTo>
                    <a:pt x="1048258" y="2409444"/>
                  </a:lnTo>
                  <a:lnTo>
                    <a:pt x="1048258" y="2391918"/>
                  </a:lnTo>
                  <a:close/>
                </a:path>
                <a:path w="4542155" h="2439035">
                  <a:moveTo>
                    <a:pt x="1111885" y="2408936"/>
                  </a:moveTo>
                  <a:lnTo>
                    <a:pt x="1111758" y="2391410"/>
                  </a:lnTo>
                  <a:lnTo>
                    <a:pt x="1104646" y="2384425"/>
                  </a:lnTo>
                  <a:lnTo>
                    <a:pt x="1087120" y="2384425"/>
                  </a:lnTo>
                  <a:lnTo>
                    <a:pt x="1080249" y="2391410"/>
                  </a:lnTo>
                  <a:lnTo>
                    <a:pt x="1080135" y="2409190"/>
                  </a:lnTo>
                  <a:lnTo>
                    <a:pt x="1087247" y="2416175"/>
                  </a:lnTo>
                  <a:lnTo>
                    <a:pt x="1104900" y="2416175"/>
                  </a:lnTo>
                  <a:lnTo>
                    <a:pt x="1111885" y="2408936"/>
                  </a:lnTo>
                  <a:close/>
                </a:path>
                <a:path w="4542155" h="2439035">
                  <a:moveTo>
                    <a:pt x="1175512" y="2391283"/>
                  </a:moveTo>
                  <a:lnTo>
                    <a:pt x="1168146" y="2384044"/>
                  </a:lnTo>
                  <a:lnTo>
                    <a:pt x="1159383" y="2384044"/>
                  </a:lnTo>
                  <a:lnTo>
                    <a:pt x="1150620" y="2384171"/>
                  </a:lnTo>
                  <a:lnTo>
                    <a:pt x="1143508" y="2391283"/>
                  </a:lnTo>
                  <a:lnTo>
                    <a:pt x="1143635" y="2408809"/>
                  </a:lnTo>
                  <a:lnTo>
                    <a:pt x="1150620" y="2415794"/>
                  </a:lnTo>
                  <a:lnTo>
                    <a:pt x="1150747" y="2415921"/>
                  </a:lnTo>
                  <a:lnTo>
                    <a:pt x="1159637" y="2415794"/>
                  </a:lnTo>
                  <a:lnTo>
                    <a:pt x="1168400" y="2415794"/>
                  </a:lnTo>
                  <a:lnTo>
                    <a:pt x="1175258" y="2408809"/>
                  </a:lnTo>
                  <a:lnTo>
                    <a:pt x="1175385" y="2391283"/>
                  </a:lnTo>
                  <a:lnTo>
                    <a:pt x="1175512" y="2391283"/>
                  </a:lnTo>
                  <a:close/>
                </a:path>
                <a:path w="4542155" h="2439035">
                  <a:moveTo>
                    <a:pt x="1238885" y="2390902"/>
                  </a:moveTo>
                  <a:lnTo>
                    <a:pt x="1231900" y="2383790"/>
                  </a:lnTo>
                  <a:lnTo>
                    <a:pt x="1231773" y="2383663"/>
                  </a:lnTo>
                  <a:lnTo>
                    <a:pt x="1223010" y="2383790"/>
                  </a:lnTo>
                  <a:lnTo>
                    <a:pt x="1214120" y="2383790"/>
                  </a:lnTo>
                  <a:lnTo>
                    <a:pt x="1207135" y="2390902"/>
                  </a:lnTo>
                  <a:lnTo>
                    <a:pt x="1207135" y="2408428"/>
                  </a:lnTo>
                  <a:lnTo>
                    <a:pt x="1214374" y="2415540"/>
                  </a:lnTo>
                  <a:lnTo>
                    <a:pt x="1223137" y="2415540"/>
                  </a:lnTo>
                  <a:lnTo>
                    <a:pt x="1231900" y="2415413"/>
                  </a:lnTo>
                  <a:lnTo>
                    <a:pt x="1238885" y="2408428"/>
                  </a:lnTo>
                  <a:lnTo>
                    <a:pt x="1238885" y="2390902"/>
                  </a:lnTo>
                  <a:close/>
                </a:path>
                <a:path w="4542155" h="2439035">
                  <a:moveTo>
                    <a:pt x="1302512" y="2407920"/>
                  </a:moveTo>
                  <a:lnTo>
                    <a:pt x="1302385" y="2390394"/>
                  </a:lnTo>
                  <a:lnTo>
                    <a:pt x="1295273" y="2383409"/>
                  </a:lnTo>
                  <a:lnTo>
                    <a:pt x="1277747" y="2383409"/>
                  </a:lnTo>
                  <a:lnTo>
                    <a:pt x="1270876" y="2390394"/>
                  </a:lnTo>
                  <a:lnTo>
                    <a:pt x="1270762" y="2408174"/>
                  </a:lnTo>
                  <a:lnTo>
                    <a:pt x="1277874" y="2415159"/>
                  </a:lnTo>
                  <a:lnTo>
                    <a:pt x="1295400" y="2415159"/>
                  </a:lnTo>
                  <a:lnTo>
                    <a:pt x="1302512" y="2407920"/>
                  </a:lnTo>
                  <a:close/>
                </a:path>
                <a:path w="4542155" h="2439035">
                  <a:moveTo>
                    <a:pt x="1365885" y="2390267"/>
                  </a:moveTo>
                  <a:lnTo>
                    <a:pt x="1358900" y="2383155"/>
                  </a:lnTo>
                  <a:lnTo>
                    <a:pt x="1341247" y="2383155"/>
                  </a:lnTo>
                  <a:lnTo>
                    <a:pt x="1334135" y="2390267"/>
                  </a:lnTo>
                  <a:lnTo>
                    <a:pt x="1334262" y="2407793"/>
                  </a:lnTo>
                  <a:lnTo>
                    <a:pt x="1341374" y="2414905"/>
                  </a:lnTo>
                  <a:lnTo>
                    <a:pt x="1358900" y="2414905"/>
                  </a:lnTo>
                  <a:lnTo>
                    <a:pt x="1365885" y="2407793"/>
                  </a:lnTo>
                  <a:lnTo>
                    <a:pt x="1365885" y="2390267"/>
                  </a:lnTo>
                  <a:close/>
                </a:path>
                <a:path w="4542155" h="2439035">
                  <a:moveTo>
                    <a:pt x="1429639" y="2389886"/>
                  </a:moveTo>
                  <a:lnTo>
                    <a:pt x="1422400" y="2382774"/>
                  </a:lnTo>
                  <a:lnTo>
                    <a:pt x="1404747" y="2382774"/>
                  </a:lnTo>
                  <a:lnTo>
                    <a:pt x="1397635" y="2389886"/>
                  </a:lnTo>
                  <a:lnTo>
                    <a:pt x="1397762" y="2407412"/>
                  </a:lnTo>
                  <a:lnTo>
                    <a:pt x="1404874" y="2414524"/>
                  </a:lnTo>
                  <a:lnTo>
                    <a:pt x="1422400" y="2414524"/>
                  </a:lnTo>
                  <a:lnTo>
                    <a:pt x="1429385" y="2407412"/>
                  </a:lnTo>
                  <a:lnTo>
                    <a:pt x="1429512" y="2389886"/>
                  </a:lnTo>
                  <a:lnTo>
                    <a:pt x="1429639" y="2389886"/>
                  </a:lnTo>
                  <a:close/>
                </a:path>
                <a:path w="4542155" h="2439035">
                  <a:moveTo>
                    <a:pt x="1493139" y="2406904"/>
                  </a:moveTo>
                  <a:lnTo>
                    <a:pt x="1493012" y="2398141"/>
                  </a:lnTo>
                  <a:lnTo>
                    <a:pt x="1493012" y="2389378"/>
                  </a:lnTo>
                  <a:lnTo>
                    <a:pt x="1485900" y="2382393"/>
                  </a:lnTo>
                  <a:lnTo>
                    <a:pt x="1468247" y="2382393"/>
                  </a:lnTo>
                  <a:lnTo>
                    <a:pt x="1461262" y="2389632"/>
                  </a:lnTo>
                  <a:lnTo>
                    <a:pt x="1461262" y="2407158"/>
                  </a:lnTo>
                  <a:lnTo>
                    <a:pt x="1468501" y="2414143"/>
                  </a:lnTo>
                  <a:lnTo>
                    <a:pt x="1486027" y="2414143"/>
                  </a:lnTo>
                  <a:lnTo>
                    <a:pt x="1493139" y="2406904"/>
                  </a:lnTo>
                  <a:close/>
                </a:path>
                <a:path w="4542155" h="2439035">
                  <a:moveTo>
                    <a:pt x="1556512" y="2389251"/>
                  </a:moveTo>
                  <a:lnTo>
                    <a:pt x="1549527" y="2382139"/>
                  </a:lnTo>
                  <a:lnTo>
                    <a:pt x="1531874" y="2382139"/>
                  </a:lnTo>
                  <a:lnTo>
                    <a:pt x="1524762" y="2389251"/>
                  </a:lnTo>
                  <a:lnTo>
                    <a:pt x="1524762" y="2398014"/>
                  </a:lnTo>
                  <a:lnTo>
                    <a:pt x="1524889" y="2406777"/>
                  </a:lnTo>
                  <a:lnTo>
                    <a:pt x="1532001" y="2413889"/>
                  </a:lnTo>
                  <a:lnTo>
                    <a:pt x="1549400" y="2413889"/>
                  </a:lnTo>
                  <a:lnTo>
                    <a:pt x="1556512" y="2406777"/>
                  </a:lnTo>
                  <a:lnTo>
                    <a:pt x="1556512" y="2389251"/>
                  </a:lnTo>
                  <a:close/>
                </a:path>
                <a:path w="4542155" h="2439035">
                  <a:moveTo>
                    <a:pt x="1620012" y="2388870"/>
                  </a:moveTo>
                  <a:lnTo>
                    <a:pt x="1613027" y="2381758"/>
                  </a:lnTo>
                  <a:lnTo>
                    <a:pt x="1595374" y="2381758"/>
                  </a:lnTo>
                  <a:lnTo>
                    <a:pt x="1588262" y="2388870"/>
                  </a:lnTo>
                  <a:lnTo>
                    <a:pt x="1588389" y="2397633"/>
                  </a:lnTo>
                  <a:lnTo>
                    <a:pt x="1588389" y="2406396"/>
                  </a:lnTo>
                  <a:lnTo>
                    <a:pt x="1595501" y="2413508"/>
                  </a:lnTo>
                  <a:lnTo>
                    <a:pt x="1612900" y="2413508"/>
                  </a:lnTo>
                  <a:lnTo>
                    <a:pt x="1620012" y="2406396"/>
                  </a:lnTo>
                  <a:lnTo>
                    <a:pt x="1620012" y="2388870"/>
                  </a:lnTo>
                  <a:close/>
                </a:path>
                <a:path w="4542155" h="2439035">
                  <a:moveTo>
                    <a:pt x="1683639" y="2388362"/>
                  </a:moveTo>
                  <a:lnTo>
                    <a:pt x="1676400" y="2381377"/>
                  </a:lnTo>
                  <a:lnTo>
                    <a:pt x="1658874" y="2381377"/>
                  </a:lnTo>
                  <a:lnTo>
                    <a:pt x="1651762" y="2388616"/>
                  </a:lnTo>
                  <a:lnTo>
                    <a:pt x="1651889" y="2397379"/>
                  </a:lnTo>
                  <a:lnTo>
                    <a:pt x="1651889" y="2406142"/>
                  </a:lnTo>
                  <a:lnTo>
                    <a:pt x="1659001" y="2413127"/>
                  </a:lnTo>
                  <a:lnTo>
                    <a:pt x="1676654" y="2413127"/>
                  </a:lnTo>
                  <a:lnTo>
                    <a:pt x="1683639" y="2405888"/>
                  </a:lnTo>
                  <a:lnTo>
                    <a:pt x="1683639" y="2388362"/>
                  </a:lnTo>
                  <a:close/>
                </a:path>
                <a:path w="4542155" h="2439035">
                  <a:moveTo>
                    <a:pt x="1747139" y="2388108"/>
                  </a:moveTo>
                  <a:lnTo>
                    <a:pt x="1740154" y="2381123"/>
                  </a:lnTo>
                  <a:lnTo>
                    <a:pt x="1722374" y="2381123"/>
                  </a:lnTo>
                  <a:lnTo>
                    <a:pt x="1715503" y="2388108"/>
                  </a:lnTo>
                  <a:lnTo>
                    <a:pt x="1715389" y="2405761"/>
                  </a:lnTo>
                  <a:lnTo>
                    <a:pt x="1722628" y="2412873"/>
                  </a:lnTo>
                  <a:lnTo>
                    <a:pt x="1740027" y="2412873"/>
                  </a:lnTo>
                  <a:lnTo>
                    <a:pt x="1747139" y="2405761"/>
                  </a:lnTo>
                  <a:lnTo>
                    <a:pt x="1747139" y="2388108"/>
                  </a:lnTo>
                  <a:close/>
                </a:path>
                <a:path w="4542155" h="2439035">
                  <a:moveTo>
                    <a:pt x="1810766" y="2405253"/>
                  </a:moveTo>
                  <a:lnTo>
                    <a:pt x="1810639" y="2387727"/>
                  </a:lnTo>
                  <a:lnTo>
                    <a:pt x="1803654" y="2380742"/>
                  </a:lnTo>
                  <a:lnTo>
                    <a:pt x="1786001" y="2380742"/>
                  </a:lnTo>
                  <a:lnTo>
                    <a:pt x="1779016" y="2387727"/>
                  </a:lnTo>
                  <a:lnTo>
                    <a:pt x="1779016" y="2405507"/>
                  </a:lnTo>
                  <a:lnTo>
                    <a:pt x="1786128" y="2412492"/>
                  </a:lnTo>
                  <a:lnTo>
                    <a:pt x="1803527" y="2412492"/>
                  </a:lnTo>
                  <a:lnTo>
                    <a:pt x="1810766" y="2405253"/>
                  </a:lnTo>
                  <a:close/>
                </a:path>
                <a:path w="4542155" h="2439035">
                  <a:moveTo>
                    <a:pt x="1874139" y="2387600"/>
                  </a:moveTo>
                  <a:lnTo>
                    <a:pt x="1867154" y="2380488"/>
                  </a:lnTo>
                  <a:lnTo>
                    <a:pt x="1849501" y="2380488"/>
                  </a:lnTo>
                  <a:lnTo>
                    <a:pt x="1842389" y="2387600"/>
                  </a:lnTo>
                  <a:lnTo>
                    <a:pt x="1842516" y="2405126"/>
                  </a:lnTo>
                  <a:lnTo>
                    <a:pt x="1849628" y="2412238"/>
                  </a:lnTo>
                  <a:lnTo>
                    <a:pt x="1867027" y="2412238"/>
                  </a:lnTo>
                  <a:lnTo>
                    <a:pt x="1874139" y="2405126"/>
                  </a:lnTo>
                  <a:lnTo>
                    <a:pt x="1874139" y="2387600"/>
                  </a:lnTo>
                  <a:close/>
                </a:path>
                <a:path w="4542155" h="2439035">
                  <a:moveTo>
                    <a:pt x="1937893" y="2387219"/>
                  </a:moveTo>
                  <a:lnTo>
                    <a:pt x="1930654" y="2380107"/>
                  </a:lnTo>
                  <a:lnTo>
                    <a:pt x="1913001" y="2380107"/>
                  </a:lnTo>
                  <a:lnTo>
                    <a:pt x="1905889" y="2387219"/>
                  </a:lnTo>
                  <a:lnTo>
                    <a:pt x="1906016" y="2404745"/>
                  </a:lnTo>
                  <a:lnTo>
                    <a:pt x="1913128" y="2411857"/>
                  </a:lnTo>
                  <a:lnTo>
                    <a:pt x="1930654" y="2411857"/>
                  </a:lnTo>
                  <a:lnTo>
                    <a:pt x="1937639" y="2404745"/>
                  </a:lnTo>
                  <a:lnTo>
                    <a:pt x="1937766" y="2387219"/>
                  </a:lnTo>
                  <a:lnTo>
                    <a:pt x="1937893" y="2387219"/>
                  </a:lnTo>
                  <a:close/>
                </a:path>
                <a:path w="4542155" h="2439035">
                  <a:moveTo>
                    <a:pt x="2001393" y="2404237"/>
                  </a:moveTo>
                  <a:lnTo>
                    <a:pt x="2001266" y="2386711"/>
                  </a:lnTo>
                  <a:lnTo>
                    <a:pt x="1994154" y="2379726"/>
                  </a:lnTo>
                  <a:lnTo>
                    <a:pt x="1976501" y="2379726"/>
                  </a:lnTo>
                  <a:lnTo>
                    <a:pt x="1969516" y="2386965"/>
                  </a:lnTo>
                  <a:lnTo>
                    <a:pt x="1969516" y="2404491"/>
                  </a:lnTo>
                  <a:lnTo>
                    <a:pt x="1976755" y="2411476"/>
                  </a:lnTo>
                  <a:lnTo>
                    <a:pt x="1994281" y="2411476"/>
                  </a:lnTo>
                  <a:lnTo>
                    <a:pt x="2001393" y="2404237"/>
                  </a:lnTo>
                  <a:close/>
                </a:path>
                <a:path w="4542155" h="2439035">
                  <a:moveTo>
                    <a:pt x="2064766" y="2386457"/>
                  </a:moveTo>
                  <a:lnTo>
                    <a:pt x="2057781" y="2379472"/>
                  </a:lnTo>
                  <a:lnTo>
                    <a:pt x="2057654" y="2379345"/>
                  </a:lnTo>
                  <a:lnTo>
                    <a:pt x="2048891" y="2379345"/>
                  </a:lnTo>
                  <a:lnTo>
                    <a:pt x="2040128" y="2379472"/>
                  </a:lnTo>
                  <a:lnTo>
                    <a:pt x="2033143" y="2386457"/>
                  </a:lnTo>
                  <a:lnTo>
                    <a:pt x="2033143" y="2404110"/>
                  </a:lnTo>
                  <a:lnTo>
                    <a:pt x="2040128" y="2411095"/>
                  </a:lnTo>
                  <a:lnTo>
                    <a:pt x="2040255" y="2411222"/>
                  </a:lnTo>
                  <a:lnTo>
                    <a:pt x="2049018" y="2411095"/>
                  </a:lnTo>
                  <a:lnTo>
                    <a:pt x="2057781" y="2411095"/>
                  </a:lnTo>
                  <a:lnTo>
                    <a:pt x="2064766" y="2404110"/>
                  </a:lnTo>
                  <a:lnTo>
                    <a:pt x="2064766" y="2386457"/>
                  </a:lnTo>
                  <a:close/>
                </a:path>
                <a:path w="4542155" h="2439035">
                  <a:moveTo>
                    <a:pt x="2128266" y="2386076"/>
                  </a:moveTo>
                  <a:lnTo>
                    <a:pt x="2121281" y="2379091"/>
                  </a:lnTo>
                  <a:lnTo>
                    <a:pt x="2121154" y="2378964"/>
                  </a:lnTo>
                  <a:lnTo>
                    <a:pt x="2112391" y="2379091"/>
                  </a:lnTo>
                  <a:lnTo>
                    <a:pt x="2103628" y="2379091"/>
                  </a:lnTo>
                  <a:lnTo>
                    <a:pt x="2096643" y="2386076"/>
                  </a:lnTo>
                  <a:lnTo>
                    <a:pt x="2096643" y="2403729"/>
                  </a:lnTo>
                  <a:lnTo>
                    <a:pt x="2103628" y="2410714"/>
                  </a:lnTo>
                  <a:lnTo>
                    <a:pt x="2103755" y="2410841"/>
                  </a:lnTo>
                  <a:lnTo>
                    <a:pt x="2112518" y="2410841"/>
                  </a:lnTo>
                  <a:lnTo>
                    <a:pt x="2121281" y="2410714"/>
                  </a:lnTo>
                  <a:lnTo>
                    <a:pt x="2128266" y="2403729"/>
                  </a:lnTo>
                  <a:lnTo>
                    <a:pt x="2128266" y="2386076"/>
                  </a:lnTo>
                  <a:close/>
                </a:path>
                <a:path w="4542155" h="2439035">
                  <a:moveTo>
                    <a:pt x="2191893" y="2385695"/>
                  </a:moveTo>
                  <a:lnTo>
                    <a:pt x="2184654" y="2378710"/>
                  </a:lnTo>
                  <a:lnTo>
                    <a:pt x="2167128" y="2378710"/>
                  </a:lnTo>
                  <a:lnTo>
                    <a:pt x="2160257" y="2385695"/>
                  </a:lnTo>
                  <a:lnTo>
                    <a:pt x="2160143" y="2403475"/>
                  </a:lnTo>
                  <a:lnTo>
                    <a:pt x="2167255" y="2410460"/>
                  </a:lnTo>
                  <a:lnTo>
                    <a:pt x="2184908" y="2410460"/>
                  </a:lnTo>
                  <a:lnTo>
                    <a:pt x="2191893" y="2403221"/>
                  </a:lnTo>
                  <a:lnTo>
                    <a:pt x="2191893" y="2385695"/>
                  </a:lnTo>
                  <a:close/>
                </a:path>
                <a:path w="4542155" h="2439035">
                  <a:moveTo>
                    <a:pt x="2255393" y="2385568"/>
                  </a:moveTo>
                  <a:lnTo>
                    <a:pt x="2248408" y="2378456"/>
                  </a:lnTo>
                  <a:lnTo>
                    <a:pt x="2230628" y="2378456"/>
                  </a:lnTo>
                  <a:lnTo>
                    <a:pt x="2223643" y="2385568"/>
                  </a:lnTo>
                  <a:lnTo>
                    <a:pt x="2223643" y="2403094"/>
                  </a:lnTo>
                  <a:lnTo>
                    <a:pt x="2230882" y="2410206"/>
                  </a:lnTo>
                  <a:lnTo>
                    <a:pt x="2248281" y="2410206"/>
                  </a:lnTo>
                  <a:lnTo>
                    <a:pt x="2255393" y="2403094"/>
                  </a:lnTo>
                  <a:lnTo>
                    <a:pt x="2255393" y="2385568"/>
                  </a:lnTo>
                  <a:close/>
                </a:path>
                <a:path w="4542155" h="2439035">
                  <a:moveTo>
                    <a:pt x="2318893" y="2385187"/>
                  </a:moveTo>
                  <a:lnTo>
                    <a:pt x="2311908" y="2378075"/>
                  </a:lnTo>
                  <a:lnTo>
                    <a:pt x="2294255" y="2378075"/>
                  </a:lnTo>
                  <a:lnTo>
                    <a:pt x="2287143" y="2385187"/>
                  </a:lnTo>
                  <a:lnTo>
                    <a:pt x="2287270" y="2402713"/>
                  </a:lnTo>
                  <a:lnTo>
                    <a:pt x="2294382" y="2409825"/>
                  </a:lnTo>
                  <a:lnTo>
                    <a:pt x="2311781" y="2409825"/>
                  </a:lnTo>
                  <a:lnTo>
                    <a:pt x="2318893" y="2402713"/>
                  </a:lnTo>
                  <a:lnTo>
                    <a:pt x="2318893" y="2385187"/>
                  </a:lnTo>
                  <a:close/>
                </a:path>
                <a:path w="4542155" h="2439035">
                  <a:moveTo>
                    <a:pt x="2382520" y="2402205"/>
                  </a:moveTo>
                  <a:lnTo>
                    <a:pt x="2382393" y="2384679"/>
                  </a:lnTo>
                  <a:lnTo>
                    <a:pt x="2375281" y="2377694"/>
                  </a:lnTo>
                  <a:lnTo>
                    <a:pt x="2357755" y="2377694"/>
                  </a:lnTo>
                  <a:lnTo>
                    <a:pt x="2350884" y="2384679"/>
                  </a:lnTo>
                  <a:lnTo>
                    <a:pt x="2350770" y="2402459"/>
                  </a:lnTo>
                  <a:lnTo>
                    <a:pt x="2357882" y="2409444"/>
                  </a:lnTo>
                  <a:lnTo>
                    <a:pt x="2375408" y="2409444"/>
                  </a:lnTo>
                  <a:lnTo>
                    <a:pt x="2382520" y="2402205"/>
                  </a:lnTo>
                  <a:close/>
                </a:path>
                <a:path w="4542155" h="2439035">
                  <a:moveTo>
                    <a:pt x="2432177" y="38735"/>
                  </a:moveTo>
                  <a:lnTo>
                    <a:pt x="2425065" y="31623"/>
                  </a:lnTo>
                  <a:lnTo>
                    <a:pt x="2407412" y="31623"/>
                  </a:lnTo>
                  <a:lnTo>
                    <a:pt x="2400300" y="38735"/>
                  </a:lnTo>
                  <a:lnTo>
                    <a:pt x="2400300" y="56388"/>
                  </a:lnTo>
                  <a:lnTo>
                    <a:pt x="2407412" y="63373"/>
                  </a:lnTo>
                  <a:lnTo>
                    <a:pt x="2425065" y="63373"/>
                  </a:lnTo>
                  <a:lnTo>
                    <a:pt x="2432177" y="56388"/>
                  </a:lnTo>
                  <a:lnTo>
                    <a:pt x="2432177" y="38735"/>
                  </a:lnTo>
                  <a:close/>
                </a:path>
                <a:path w="4542155" h="2439035">
                  <a:moveTo>
                    <a:pt x="2446147" y="2384552"/>
                  </a:moveTo>
                  <a:lnTo>
                    <a:pt x="2438781" y="2377313"/>
                  </a:lnTo>
                  <a:lnTo>
                    <a:pt x="2430018" y="2377313"/>
                  </a:lnTo>
                  <a:lnTo>
                    <a:pt x="2421255" y="2377440"/>
                  </a:lnTo>
                  <a:lnTo>
                    <a:pt x="2414143" y="2384552"/>
                  </a:lnTo>
                  <a:lnTo>
                    <a:pt x="2414270" y="2402078"/>
                  </a:lnTo>
                  <a:lnTo>
                    <a:pt x="2421255" y="2409063"/>
                  </a:lnTo>
                  <a:lnTo>
                    <a:pt x="2421382" y="2409190"/>
                  </a:lnTo>
                  <a:lnTo>
                    <a:pt x="2430145" y="2409063"/>
                  </a:lnTo>
                  <a:lnTo>
                    <a:pt x="2439035" y="2409063"/>
                  </a:lnTo>
                  <a:lnTo>
                    <a:pt x="2445893" y="2402078"/>
                  </a:lnTo>
                  <a:lnTo>
                    <a:pt x="2446020" y="2384552"/>
                  </a:lnTo>
                  <a:lnTo>
                    <a:pt x="2446147" y="2384552"/>
                  </a:lnTo>
                  <a:close/>
                </a:path>
                <a:path w="4542155" h="2439035">
                  <a:moveTo>
                    <a:pt x="2495677" y="38735"/>
                  </a:moveTo>
                  <a:lnTo>
                    <a:pt x="2488565" y="31623"/>
                  </a:lnTo>
                  <a:lnTo>
                    <a:pt x="2471039" y="31623"/>
                  </a:lnTo>
                  <a:lnTo>
                    <a:pt x="2463927" y="38735"/>
                  </a:lnTo>
                  <a:lnTo>
                    <a:pt x="2463927" y="56388"/>
                  </a:lnTo>
                  <a:lnTo>
                    <a:pt x="2471039" y="63373"/>
                  </a:lnTo>
                  <a:lnTo>
                    <a:pt x="2488565" y="63373"/>
                  </a:lnTo>
                  <a:lnTo>
                    <a:pt x="2495677" y="56388"/>
                  </a:lnTo>
                  <a:lnTo>
                    <a:pt x="2495677" y="38735"/>
                  </a:lnTo>
                  <a:close/>
                </a:path>
                <a:path w="4542155" h="2439035">
                  <a:moveTo>
                    <a:pt x="2509647" y="2401570"/>
                  </a:moveTo>
                  <a:lnTo>
                    <a:pt x="2509520" y="2384044"/>
                  </a:lnTo>
                  <a:lnTo>
                    <a:pt x="2502535" y="2377059"/>
                  </a:lnTo>
                  <a:lnTo>
                    <a:pt x="2502408" y="2376932"/>
                  </a:lnTo>
                  <a:lnTo>
                    <a:pt x="2493645" y="2377059"/>
                  </a:lnTo>
                  <a:lnTo>
                    <a:pt x="2484755" y="2377059"/>
                  </a:lnTo>
                  <a:lnTo>
                    <a:pt x="2477884" y="2384044"/>
                  </a:lnTo>
                  <a:lnTo>
                    <a:pt x="2477770" y="2401824"/>
                  </a:lnTo>
                  <a:lnTo>
                    <a:pt x="2485009" y="2408809"/>
                  </a:lnTo>
                  <a:lnTo>
                    <a:pt x="2493772" y="2408809"/>
                  </a:lnTo>
                  <a:lnTo>
                    <a:pt x="2502535" y="2408682"/>
                  </a:lnTo>
                  <a:lnTo>
                    <a:pt x="2509647" y="2401570"/>
                  </a:lnTo>
                  <a:close/>
                </a:path>
                <a:path w="4542155" h="2439035">
                  <a:moveTo>
                    <a:pt x="2559177" y="38735"/>
                  </a:moveTo>
                  <a:lnTo>
                    <a:pt x="2552065" y="31623"/>
                  </a:lnTo>
                  <a:lnTo>
                    <a:pt x="2534539" y="31623"/>
                  </a:lnTo>
                  <a:lnTo>
                    <a:pt x="2527427" y="38735"/>
                  </a:lnTo>
                  <a:lnTo>
                    <a:pt x="2527427" y="56388"/>
                  </a:lnTo>
                  <a:lnTo>
                    <a:pt x="2534539" y="63373"/>
                  </a:lnTo>
                  <a:lnTo>
                    <a:pt x="2552065" y="63373"/>
                  </a:lnTo>
                  <a:lnTo>
                    <a:pt x="2559177" y="56388"/>
                  </a:lnTo>
                  <a:lnTo>
                    <a:pt x="2559177" y="38735"/>
                  </a:lnTo>
                  <a:close/>
                </a:path>
                <a:path w="4542155" h="2439035">
                  <a:moveTo>
                    <a:pt x="2573020" y="2383663"/>
                  </a:moveTo>
                  <a:lnTo>
                    <a:pt x="2566035" y="2376805"/>
                  </a:lnTo>
                  <a:lnTo>
                    <a:pt x="2548255" y="2376805"/>
                  </a:lnTo>
                  <a:lnTo>
                    <a:pt x="2541511" y="2383663"/>
                  </a:lnTo>
                  <a:lnTo>
                    <a:pt x="2541397" y="2401443"/>
                  </a:lnTo>
                  <a:lnTo>
                    <a:pt x="2548509" y="2408555"/>
                  </a:lnTo>
                  <a:lnTo>
                    <a:pt x="2565908" y="2408555"/>
                  </a:lnTo>
                  <a:lnTo>
                    <a:pt x="2573020" y="2401443"/>
                  </a:lnTo>
                  <a:lnTo>
                    <a:pt x="2573020" y="2383663"/>
                  </a:lnTo>
                  <a:close/>
                </a:path>
                <a:path w="4542155" h="2439035">
                  <a:moveTo>
                    <a:pt x="2622677" y="38735"/>
                  </a:moveTo>
                  <a:lnTo>
                    <a:pt x="2615692" y="31623"/>
                  </a:lnTo>
                  <a:lnTo>
                    <a:pt x="2598039" y="31623"/>
                  </a:lnTo>
                  <a:lnTo>
                    <a:pt x="2590927" y="38735"/>
                  </a:lnTo>
                  <a:lnTo>
                    <a:pt x="2590927" y="56388"/>
                  </a:lnTo>
                  <a:lnTo>
                    <a:pt x="2598039" y="63373"/>
                  </a:lnTo>
                  <a:lnTo>
                    <a:pt x="2615692" y="63373"/>
                  </a:lnTo>
                  <a:lnTo>
                    <a:pt x="2622677" y="56388"/>
                  </a:lnTo>
                  <a:lnTo>
                    <a:pt x="2622677" y="38735"/>
                  </a:lnTo>
                  <a:close/>
                </a:path>
                <a:path w="4542155" h="2439035">
                  <a:moveTo>
                    <a:pt x="2636520" y="2383536"/>
                  </a:moveTo>
                  <a:lnTo>
                    <a:pt x="2629535" y="2376424"/>
                  </a:lnTo>
                  <a:lnTo>
                    <a:pt x="2611882" y="2376424"/>
                  </a:lnTo>
                  <a:lnTo>
                    <a:pt x="2604770" y="2383536"/>
                  </a:lnTo>
                  <a:lnTo>
                    <a:pt x="2604897" y="2401062"/>
                  </a:lnTo>
                  <a:lnTo>
                    <a:pt x="2612009" y="2408174"/>
                  </a:lnTo>
                  <a:lnTo>
                    <a:pt x="2629408" y="2408174"/>
                  </a:lnTo>
                  <a:lnTo>
                    <a:pt x="2636520" y="2401062"/>
                  </a:lnTo>
                  <a:lnTo>
                    <a:pt x="2636520" y="2383536"/>
                  </a:lnTo>
                  <a:close/>
                </a:path>
                <a:path w="4542155" h="2439035">
                  <a:moveTo>
                    <a:pt x="2686304" y="38735"/>
                  </a:moveTo>
                  <a:lnTo>
                    <a:pt x="2679192" y="31623"/>
                  </a:lnTo>
                  <a:lnTo>
                    <a:pt x="2661539" y="31623"/>
                  </a:lnTo>
                  <a:lnTo>
                    <a:pt x="2654427" y="38735"/>
                  </a:lnTo>
                  <a:lnTo>
                    <a:pt x="2654427" y="56388"/>
                  </a:lnTo>
                  <a:lnTo>
                    <a:pt x="2661539" y="63373"/>
                  </a:lnTo>
                  <a:lnTo>
                    <a:pt x="2679192" y="63373"/>
                  </a:lnTo>
                  <a:lnTo>
                    <a:pt x="2686304" y="56388"/>
                  </a:lnTo>
                  <a:lnTo>
                    <a:pt x="2686304" y="38735"/>
                  </a:lnTo>
                  <a:close/>
                </a:path>
                <a:path w="4542155" h="2439035">
                  <a:moveTo>
                    <a:pt x="2700147" y="2383028"/>
                  </a:moveTo>
                  <a:lnTo>
                    <a:pt x="2692908" y="2376043"/>
                  </a:lnTo>
                  <a:lnTo>
                    <a:pt x="2675382" y="2376043"/>
                  </a:lnTo>
                  <a:lnTo>
                    <a:pt x="2668511" y="2383028"/>
                  </a:lnTo>
                  <a:lnTo>
                    <a:pt x="2668397" y="2400808"/>
                  </a:lnTo>
                  <a:lnTo>
                    <a:pt x="2675509" y="2407793"/>
                  </a:lnTo>
                  <a:lnTo>
                    <a:pt x="2693162" y="2407793"/>
                  </a:lnTo>
                  <a:lnTo>
                    <a:pt x="2700147" y="2400554"/>
                  </a:lnTo>
                  <a:lnTo>
                    <a:pt x="2700147" y="2383028"/>
                  </a:lnTo>
                  <a:close/>
                </a:path>
                <a:path w="4542155" h="2439035">
                  <a:moveTo>
                    <a:pt x="2749804" y="38735"/>
                  </a:moveTo>
                  <a:lnTo>
                    <a:pt x="2742692" y="31750"/>
                  </a:lnTo>
                  <a:lnTo>
                    <a:pt x="2725039" y="31750"/>
                  </a:lnTo>
                  <a:lnTo>
                    <a:pt x="2718054" y="38735"/>
                  </a:lnTo>
                  <a:lnTo>
                    <a:pt x="2718054" y="56388"/>
                  </a:lnTo>
                  <a:lnTo>
                    <a:pt x="2725166" y="63373"/>
                  </a:lnTo>
                  <a:lnTo>
                    <a:pt x="2742692" y="63373"/>
                  </a:lnTo>
                  <a:lnTo>
                    <a:pt x="2749804" y="56388"/>
                  </a:lnTo>
                  <a:lnTo>
                    <a:pt x="2749804" y="38735"/>
                  </a:lnTo>
                  <a:close/>
                </a:path>
                <a:path w="4542155" h="2439035">
                  <a:moveTo>
                    <a:pt x="2763647" y="2382901"/>
                  </a:moveTo>
                  <a:lnTo>
                    <a:pt x="2756662" y="2375789"/>
                  </a:lnTo>
                  <a:lnTo>
                    <a:pt x="2738882" y="2375789"/>
                  </a:lnTo>
                  <a:lnTo>
                    <a:pt x="2731897" y="2382901"/>
                  </a:lnTo>
                  <a:lnTo>
                    <a:pt x="2731897" y="2400427"/>
                  </a:lnTo>
                  <a:lnTo>
                    <a:pt x="2739136" y="2407539"/>
                  </a:lnTo>
                  <a:lnTo>
                    <a:pt x="2756535" y="2407539"/>
                  </a:lnTo>
                  <a:lnTo>
                    <a:pt x="2763647" y="2400427"/>
                  </a:lnTo>
                  <a:lnTo>
                    <a:pt x="2763647" y="2382901"/>
                  </a:lnTo>
                  <a:close/>
                </a:path>
                <a:path w="4542155" h="2439035">
                  <a:moveTo>
                    <a:pt x="2782951" y="1180973"/>
                  </a:moveTo>
                  <a:lnTo>
                    <a:pt x="2780284" y="1134910"/>
                  </a:lnTo>
                  <a:lnTo>
                    <a:pt x="2772499" y="1090383"/>
                  </a:lnTo>
                  <a:lnTo>
                    <a:pt x="2759887" y="1047724"/>
                  </a:lnTo>
                  <a:lnTo>
                    <a:pt x="2742755" y="1007211"/>
                  </a:lnTo>
                  <a:lnTo>
                    <a:pt x="2721394" y="969149"/>
                  </a:lnTo>
                  <a:lnTo>
                    <a:pt x="2696095" y="933831"/>
                  </a:lnTo>
                  <a:lnTo>
                    <a:pt x="2667152" y="901547"/>
                  </a:lnTo>
                  <a:lnTo>
                    <a:pt x="2634869" y="872604"/>
                  </a:lnTo>
                  <a:lnTo>
                    <a:pt x="2599550" y="847305"/>
                  </a:lnTo>
                  <a:lnTo>
                    <a:pt x="2561488" y="825944"/>
                  </a:lnTo>
                  <a:lnTo>
                    <a:pt x="2520975" y="808812"/>
                  </a:lnTo>
                  <a:lnTo>
                    <a:pt x="2478316" y="796201"/>
                  </a:lnTo>
                  <a:lnTo>
                    <a:pt x="2433790" y="788416"/>
                  </a:lnTo>
                  <a:lnTo>
                    <a:pt x="2387727" y="785749"/>
                  </a:lnTo>
                  <a:lnTo>
                    <a:pt x="1320927" y="785749"/>
                  </a:lnTo>
                  <a:lnTo>
                    <a:pt x="1274826" y="788416"/>
                  </a:lnTo>
                  <a:lnTo>
                    <a:pt x="1230287" y="796201"/>
                  </a:lnTo>
                  <a:lnTo>
                    <a:pt x="1187602" y="808812"/>
                  </a:lnTo>
                  <a:lnTo>
                    <a:pt x="1147064" y="825944"/>
                  </a:lnTo>
                  <a:lnTo>
                    <a:pt x="1108989" y="847305"/>
                  </a:lnTo>
                  <a:lnTo>
                    <a:pt x="1073658" y="872604"/>
                  </a:lnTo>
                  <a:lnTo>
                    <a:pt x="1041374" y="901547"/>
                  </a:lnTo>
                  <a:lnTo>
                    <a:pt x="1012431" y="933831"/>
                  </a:lnTo>
                  <a:lnTo>
                    <a:pt x="987132" y="969149"/>
                  </a:lnTo>
                  <a:lnTo>
                    <a:pt x="965758" y="1007211"/>
                  </a:lnTo>
                  <a:lnTo>
                    <a:pt x="948626" y="1047724"/>
                  </a:lnTo>
                  <a:lnTo>
                    <a:pt x="936015" y="1090383"/>
                  </a:lnTo>
                  <a:lnTo>
                    <a:pt x="928230" y="1134910"/>
                  </a:lnTo>
                  <a:lnTo>
                    <a:pt x="925576" y="1180973"/>
                  </a:lnTo>
                  <a:lnTo>
                    <a:pt x="928230" y="1227074"/>
                  </a:lnTo>
                  <a:lnTo>
                    <a:pt x="936015" y="1271612"/>
                  </a:lnTo>
                  <a:lnTo>
                    <a:pt x="948626" y="1314297"/>
                  </a:lnTo>
                  <a:lnTo>
                    <a:pt x="965758" y="1354836"/>
                  </a:lnTo>
                  <a:lnTo>
                    <a:pt x="987132" y="1392910"/>
                  </a:lnTo>
                  <a:lnTo>
                    <a:pt x="1012431" y="1428242"/>
                  </a:lnTo>
                  <a:lnTo>
                    <a:pt x="1041374" y="1460525"/>
                  </a:lnTo>
                  <a:lnTo>
                    <a:pt x="1073658" y="1489468"/>
                  </a:lnTo>
                  <a:lnTo>
                    <a:pt x="1108989" y="1514767"/>
                  </a:lnTo>
                  <a:lnTo>
                    <a:pt x="1147064" y="1536141"/>
                  </a:lnTo>
                  <a:lnTo>
                    <a:pt x="1187602" y="1553273"/>
                  </a:lnTo>
                  <a:lnTo>
                    <a:pt x="1230287" y="1565884"/>
                  </a:lnTo>
                  <a:lnTo>
                    <a:pt x="1274826" y="1573669"/>
                  </a:lnTo>
                  <a:lnTo>
                    <a:pt x="1320927" y="1576324"/>
                  </a:lnTo>
                  <a:lnTo>
                    <a:pt x="2387727" y="1576324"/>
                  </a:lnTo>
                  <a:lnTo>
                    <a:pt x="2433790" y="1573669"/>
                  </a:lnTo>
                  <a:lnTo>
                    <a:pt x="2478316" y="1565884"/>
                  </a:lnTo>
                  <a:lnTo>
                    <a:pt x="2520975" y="1553273"/>
                  </a:lnTo>
                  <a:lnTo>
                    <a:pt x="2561488" y="1536141"/>
                  </a:lnTo>
                  <a:lnTo>
                    <a:pt x="2599550" y="1514767"/>
                  </a:lnTo>
                  <a:lnTo>
                    <a:pt x="2634869" y="1489468"/>
                  </a:lnTo>
                  <a:lnTo>
                    <a:pt x="2667152" y="1460525"/>
                  </a:lnTo>
                  <a:lnTo>
                    <a:pt x="2696095" y="1428242"/>
                  </a:lnTo>
                  <a:lnTo>
                    <a:pt x="2721394" y="1392910"/>
                  </a:lnTo>
                  <a:lnTo>
                    <a:pt x="2742755" y="1354836"/>
                  </a:lnTo>
                  <a:lnTo>
                    <a:pt x="2759887" y="1314297"/>
                  </a:lnTo>
                  <a:lnTo>
                    <a:pt x="2772499" y="1271612"/>
                  </a:lnTo>
                  <a:lnTo>
                    <a:pt x="2780284" y="1227074"/>
                  </a:lnTo>
                  <a:lnTo>
                    <a:pt x="2782951" y="1180973"/>
                  </a:lnTo>
                  <a:close/>
                </a:path>
                <a:path w="4542155" h="2439035">
                  <a:moveTo>
                    <a:pt x="2813304" y="38735"/>
                  </a:moveTo>
                  <a:lnTo>
                    <a:pt x="2806192" y="31750"/>
                  </a:lnTo>
                  <a:lnTo>
                    <a:pt x="2788666" y="31750"/>
                  </a:lnTo>
                  <a:lnTo>
                    <a:pt x="2781554" y="38735"/>
                  </a:lnTo>
                  <a:lnTo>
                    <a:pt x="2781554" y="56388"/>
                  </a:lnTo>
                  <a:lnTo>
                    <a:pt x="2788666" y="63500"/>
                  </a:lnTo>
                  <a:lnTo>
                    <a:pt x="2806192" y="63500"/>
                  </a:lnTo>
                  <a:lnTo>
                    <a:pt x="2813304" y="56388"/>
                  </a:lnTo>
                  <a:lnTo>
                    <a:pt x="2813304" y="38735"/>
                  </a:lnTo>
                  <a:close/>
                </a:path>
                <a:path w="4542155" h="2439035">
                  <a:moveTo>
                    <a:pt x="2876804" y="38735"/>
                  </a:moveTo>
                  <a:lnTo>
                    <a:pt x="2869819" y="31750"/>
                  </a:lnTo>
                  <a:lnTo>
                    <a:pt x="2852166" y="31750"/>
                  </a:lnTo>
                  <a:lnTo>
                    <a:pt x="2845054" y="38735"/>
                  </a:lnTo>
                  <a:lnTo>
                    <a:pt x="2845054" y="56388"/>
                  </a:lnTo>
                  <a:lnTo>
                    <a:pt x="2852166" y="63500"/>
                  </a:lnTo>
                  <a:lnTo>
                    <a:pt x="2869819" y="63500"/>
                  </a:lnTo>
                  <a:lnTo>
                    <a:pt x="2876804" y="56388"/>
                  </a:lnTo>
                  <a:lnTo>
                    <a:pt x="2876804" y="38735"/>
                  </a:lnTo>
                  <a:close/>
                </a:path>
                <a:path w="4542155" h="2439035">
                  <a:moveTo>
                    <a:pt x="2909824" y="2390775"/>
                  </a:moveTo>
                  <a:lnTo>
                    <a:pt x="2878747" y="2375408"/>
                  </a:lnTo>
                  <a:lnTo>
                    <a:pt x="2814320" y="2343531"/>
                  </a:lnTo>
                  <a:lnTo>
                    <a:pt x="2814485" y="2375408"/>
                  </a:lnTo>
                  <a:lnTo>
                    <a:pt x="2802382" y="2375408"/>
                  </a:lnTo>
                  <a:lnTo>
                    <a:pt x="2795397" y="2382520"/>
                  </a:lnTo>
                  <a:lnTo>
                    <a:pt x="2795524" y="2400046"/>
                  </a:lnTo>
                  <a:lnTo>
                    <a:pt x="2802636" y="2407158"/>
                  </a:lnTo>
                  <a:lnTo>
                    <a:pt x="2814650" y="2407158"/>
                  </a:lnTo>
                  <a:lnTo>
                    <a:pt x="2814828" y="2438781"/>
                  </a:lnTo>
                  <a:lnTo>
                    <a:pt x="2877401" y="2407158"/>
                  </a:lnTo>
                  <a:lnTo>
                    <a:pt x="2909824" y="2390775"/>
                  </a:lnTo>
                  <a:close/>
                </a:path>
                <a:path w="4542155" h="2439035">
                  <a:moveTo>
                    <a:pt x="3008376" y="47625"/>
                  </a:moveTo>
                  <a:lnTo>
                    <a:pt x="2976626" y="31750"/>
                  </a:lnTo>
                  <a:lnTo>
                    <a:pt x="2913126" y="0"/>
                  </a:lnTo>
                  <a:lnTo>
                    <a:pt x="2913126" y="34251"/>
                  </a:lnTo>
                  <a:lnTo>
                    <a:pt x="2908554" y="38735"/>
                  </a:lnTo>
                  <a:lnTo>
                    <a:pt x="2908554" y="56388"/>
                  </a:lnTo>
                  <a:lnTo>
                    <a:pt x="2913126" y="60960"/>
                  </a:lnTo>
                  <a:lnTo>
                    <a:pt x="2913126" y="95250"/>
                  </a:lnTo>
                  <a:lnTo>
                    <a:pt x="2976626" y="63500"/>
                  </a:lnTo>
                  <a:lnTo>
                    <a:pt x="3008376" y="47625"/>
                  </a:lnTo>
                  <a:close/>
                </a:path>
                <a:path w="4542155" h="2439035">
                  <a:moveTo>
                    <a:pt x="3965702" y="1191260"/>
                  </a:moveTo>
                  <a:lnTo>
                    <a:pt x="3958590" y="1184148"/>
                  </a:lnTo>
                  <a:lnTo>
                    <a:pt x="3940937" y="1184148"/>
                  </a:lnTo>
                  <a:lnTo>
                    <a:pt x="3933825" y="1191260"/>
                  </a:lnTo>
                  <a:lnTo>
                    <a:pt x="3933825" y="1208913"/>
                  </a:lnTo>
                  <a:lnTo>
                    <a:pt x="3940937" y="1215898"/>
                  </a:lnTo>
                  <a:lnTo>
                    <a:pt x="3958590" y="1215898"/>
                  </a:lnTo>
                  <a:lnTo>
                    <a:pt x="3965702" y="1208913"/>
                  </a:lnTo>
                  <a:lnTo>
                    <a:pt x="3965702" y="1191260"/>
                  </a:lnTo>
                  <a:close/>
                </a:path>
                <a:path w="4542155" h="2439035">
                  <a:moveTo>
                    <a:pt x="4029202" y="1191260"/>
                  </a:moveTo>
                  <a:lnTo>
                    <a:pt x="4022090" y="1184148"/>
                  </a:lnTo>
                  <a:lnTo>
                    <a:pt x="4004564" y="1184148"/>
                  </a:lnTo>
                  <a:lnTo>
                    <a:pt x="3997452" y="1191260"/>
                  </a:lnTo>
                  <a:lnTo>
                    <a:pt x="3997452" y="1208913"/>
                  </a:lnTo>
                  <a:lnTo>
                    <a:pt x="4004564" y="1215898"/>
                  </a:lnTo>
                  <a:lnTo>
                    <a:pt x="4022090" y="1215898"/>
                  </a:lnTo>
                  <a:lnTo>
                    <a:pt x="4029202" y="1208913"/>
                  </a:lnTo>
                  <a:lnTo>
                    <a:pt x="4029202" y="1191260"/>
                  </a:lnTo>
                  <a:close/>
                </a:path>
                <a:path w="4542155" h="2439035">
                  <a:moveTo>
                    <a:pt x="4092702" y="1191260"/>
                  </a:moveTo>
                  <a:lnTo>
                    <a:pt x="4085590" y="1184148"/>
                  </a:lnTo>
                  <a:lnTo>
                    <a:pt x="4068064" y="1184148"/>
                  </a:lnTo>
                  <a:lnTo>
                    <a:pt x="4060952" y="1191260"/>
                  </a:lnTo>
                  <a:lnTo>
                    <a:pt x="4060952" y="1208913"/>
                  </a:lnTo>
                  <a:lnTo>
                    <a:pt x="4068064" y="1215898"/>
                  </a:lnTo>
                  <a:lnTo>
                    <a:pt x="4085590" y="1215898"/>
                  </a:lnTo>
                  <a:lnTo>
                    <a:pt x="4092702" y="1208913"/>
                  </a:lnTo>
                  <a:lnTo>
                    <a:pt x="4092702" y="1191260"/>
                  </a:lnTo>
                  <a:close/>
                </a:path>
                <a:path w="4542155" h="2439035">
                  <a:moveTo>
                    <a:pt x="4156202" y="1191260"/>
                  </a:moveTo>
                  <a:lnTo>
                    <a:pt x="4149217" y="1184148"/>
                  </a:lnTo>
                  <a:lnTo>
                    <a:pt x="4131564" y="1184148"/>
                  </a:lnTo>
                  <a:lnTo>
                    <a:pt x="4124452" y="1191260"/>
                  </a:lnTo>
                  <a:lnTo>
                    <a:pt x="4124452" y="1208913"/>
                  </a:lnTo>
                  <a:lnTo>
                    <a:pt x="4131564" y="1215898"/>
                  </a:lnTo>
                  <a:lnTo>
                    <a:pt x="4149217" y="1215898"/>
                  </a:lnTo>
                  <a:lnTo>
                    <a:pt x="4156202" y="1208913"/>
                  </a:lnTo>
                  <a:lnTo>
                    <a:pt x="4156202" y="1191260"/>
                  </a:lnTo>
                  <a:close/>
                </a:path>
                <a:path w="4542155" h="2439035">
                  <a:moveTo>
                    <a:pt x="4219829" y="1191260"/>
                  </a:moveTo>
                  <a:lnTo>
                    <a:pt x="4212717" y="1184148"/>
                  </a:lnTo>
                  <a:lnTo>
                    <a:pt x="4195064" y="1184148"/>
                  </a:lnTo>
                  <a:lnTo>
                    <a:pt x="4187952" y="1191260"/>
                  </a:lnTo>
                  <a:lnTo>
                    <a:pt x="4187952" y="1208913"/>
                  </a:lnTo>
                  <a:lnTo>
                    <a:pt x="4195064" y="1215898"/>
                  </a:lnTo>
                  <a:lnTo>
                    <a:pt x="4212717" y="1215898"/>
                  </a:lnTo>
                  <a:lnTo>
                    <a:pt x="4219829" y="1208913"/>
                  </a:lnTo>
                  <a:lnTo>
                    <a:pt x="4219829" y="1191260"/>
                  </a:lnTo>
                  <a:close/>
                </a:path>
                <a:path w="4542155" h="2439035">
                  <a:moveTo>
                    <a:pt x="4283329" y="1191260"/>
                  </a:moveTo>
                  <a:lnTo>
                    <a:pt x="4276217" y="1184148"/>
                  </a:lnTo>
                  <a:lnTo>
                    <a:pt x="4258691" y="1184148"/>
                  </a:lnTo>
                  <a:lnTo>
                    <a:pt x="4251579" y="1191260"/>
                  </a:lnTo>
                  <a:lnTo>
                    <a:pt x="4251579" y="1208913"/>
                  </a:lnTo>
                  <a:lnTo>
                    <a:pt x="4258691" y="1215898"/>
                  </a:lnTo>
                  <a:lnTo>
                    <a:pt x="4276217" y="1215898"/>
                  </a:lnTo>
                  <a:lnTo>
                    <a:pt x="4283329" y="1208913"/>
                  </a:lnTo>
                  <a:lnTo>
                    <a:pt x="4283329" y="1191260"/>
                  </a:lnTo>
                  <a:close/>
                </a:path>
                <a:path w="4542155" h="2439035">
                  <a:moveTo>
                    <a:pt x="4346829" y="1191260"/>
                  </a:moveTo>
                  <a:lnTo>
                    <a:pt x="4339717" y="1184148"/>
                  </a:lnTo>
                  <a:lnTo>
                    <a:pt x="4322191" y="1184148"/>
                  </a:lnTo>
                  <a:lnTo>
                    <a:pt x="4315079" y="1191260"/>
                  </a:lnTo>
                  <a:lnTo>
                    <a:pt x="4315079" y="1208913"/>
                  </a:lnTo>
                  <a:lnTo>
                    <a:pt x="4322191" y="1215898"/>
                  </a:lnTo>
                  <a:lnTo>
                    <a:pt x="4339717" y="1215898"/>
                  </a:lnTo>
                  <a:lnTo>
                    <a:pt x="4346829" y="1208913"/>
                  </a:lnTo>
                  <a:lnTo>
                    <a:pt x="4346829" y="1191260"/>
                  </a:lnTo>
                  <a:close/>
                </a:path>
                <a:path w="4542155" h="2439035">
                  <a:moveTo>
                    <a:pt x="4410329" y="1191260"/>
                  </a:moveTo>
                  <a:lnTo>
                    <a:pt x="4403344" y="1184148"/>
                  </a:lnTo>
                  <a:lnTo>
                    <a:pt x="4385691" y="1184148"/>
                  </a:lnTo>
                  <a:lnTo>
                    <a:pt x="4378579" y="1191260"/>
                  </a:lnTo>
                  <a:lnTo>
                    <a:pt x="4378579" y="1208913"/>
                  </a:lnTo>
                  <a:lnTo>
                    <a:pt x="4385691" y="1215898"/>
                  </a:lnTo>
                  <a:lnTo>
                    <a:pt x="4403344" y="1215898"/>
                  </a:lnTo>
                  <a:lnTo>
                    <a:pt x="4410329" y="1208913"/>
                  </a:lnTo>
                  <a:lnTo>
                    <a:pt x="4410329" y="1191260"/>
                  </a:lnTo>
                  <a:close/>
                </a:path>
                <a:path w="4542155" h="2439035">
                  <a:moveTo>
                    <a:pt x="4541901" y="1200150"/>
                  </a:moveTo>
                  <a:lnTo>
                    <a:pt x="4509897" y="1184148"/>
                  </a:lnTo>
                  <a:lnTo>
                    <a:pt x="4446651" y="1152525"/>
                  </a:lnTo>
                  <a:lnTo>
                    <a:pt x="4446651" y="1186700"/>
                  </a:lnTo>
                  <a:lnTo>
                    <a:pt x="4442079" y="1191260"/>
                  </a:lnTo>
                  <a:lnTo>
                    <a:pt x="4442079" y="1208913"/>
                  </a:lnTo>
                  <a:lnTo>
                    <a:pt x="4446651" y="1213408"/>
                  </a:lnTo>
                  <a:lnTo>
                    <a:pt x="4446651" y="1247648"/>
                  </a:lnTo>
                  <a:lnTo>
                    <a:pt x="4510316" y="1215898"/>
                  </a:lnTo>
                  <a:lnTo>
                    <a:pt x="4541901" y="1200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391650" y="3514725"/>
              <a:ext cx="1276350" cy="790575"/>
            </a:xfrm>
            <a:custGeom>
              <a:avLst/>
              <a:gdLst/>
              <a:ahLst/>
              <a:cxnLst/>
              <a:rect l="l" t="t" r="r" b="b"/>
              <a:pathLst>
                <a:path w="1276350" h="790575">
                  <a:moveTo>
                    <a:pt x="881126" y="0"/>
                  </a:moveTo>
                  <a:lnTo>
                    <a:pt x="395350" y="0"/>
                  </a:lnTo>
                  <a:lnTo>
                    <a:pt x="349250" y="2660"/>
                  </a:lnTo>
                  <a:lnTo>
                    <a:pt x="304711" y="10442"/>
                  </a:lnTo>
                  <a:lnTo>
                    <a:pt x="262028" y="23050"/>
                  </a:lnTo>
                  <a:lnTo>
                    <a:pt x="221500" y="40186"/>
                  </a:lnTo>
                  <a:lnTo>
                    <a:pt x="183422" y="61553"/>
                  </a:lnTo>
                  <a:lnTo>
                    <a:pt x="148093" y="86854"/>
                  </a:lnTo>
                  <a:lnTo>
                    <a:pt x="115808" y="115792"/>
                  </a:lnTo>
                  <a:lnTo>
                    <a:pt x="86864" y="148069"/>
                  </a:lnTo>
                  <a:lnTo>
                    <a:pt x="61559" y="183389"/>
                  </a:lnTo>
                  <a:lnTo>
                    <a:pt x="40189" y="221453"/>
                  </a:lnTo>
                  <a:lnTo>
                    <a:pt x="23052" y="261967"/>
                  </a:lnTo>
                  <a:lnTo>
                    <a:pt x="10443" y="304631"/>
                  </a:lnTo>
                  <a:lnTo>
                    <a:pt x="2660" y="349149"/>
                  </a:lnTo>
                  <a:lnTo>
                    <a:pt x="0" y="395224"/>
                  </a:lnTo>
                  <a:lnTo>
                    <a:pt x="2660" y="441324"/>
                  </a:lnTo>
                  <a:lnTo>
                    <a:pt x="10443" y="485863"/>
                  </a:lnTo>
                  <a:lnTo>
                    <a:pt x="23052" y="528546"/>
                  </a:lnTo>
                  <a:lnTo>
                    <a:pt x="40189" y="569074"/>
                  </a:lnTo>
                  <a:lnTo>
                    <a:pt x="61559" y="607152"/>
                  </a:lnTo>
                  <a:lnTo>
                    <a:pt x="86864" y="642481"/>
                  </a:lnTo>
                  <a:lnTo>
                    <a:pt x="115808" y="674766"/>
                  </a:lnTo>
                  <a:lnTo>
                    <a:pt x="148093" y="703710"/>
                  </a:lnTo>
                  <a:lnTo>
                    <a:pt x="183422" y="729015"/>
                  </a:lnTo>
                  <a:lnTo>
                    <a:pt x="221500" y="750385"/>
                  </a:lnTo>
                  <a:lnTo>
                    <a:pt x="262028" y="767522"/>
                  </a:lnTo>
                  <a:lnTo>
                    <a:pt x="304711" y="780131"/>
                  </a:lnTo>
                  <a:lnTo>
                    <a:pt x="349250" y="787914"/>
                  </a:lnTo>
                  <a:lnTo>
                    <a:pt x="395350" y="790575"/>
                  </a:lnTo>
                  <a:lnTo>
                    <a:pt x="881126" y="790575"/>
                  </a:lnTo>
                  <a:lnTo>
                    <a:pt x="927200" y="787914"/>
                  </a:lnTo>
                  <a:lnTo>
                    <a:pt x="971718" y="780131"/>
                  </a:lnTo>
                  <a:lnTo>
                    <a:pt x="1014382" y="767522"/>
                  </a:lnTo>
                  <a:lnTo>
                    <a:pt x="1054896" y="750385"/>
                  </a:lnTo>
                  <a:lnTo>
                    <a:pt x="1092960" y="729015"/>
                  </a:lnTo>
                  <a:lnTo>
                    <a:pt x="1128280" y="703710"/>
                  </a:lnTo>
                  <a:lnTo>
                    <a:pt x="1160557" y="674766"/>
                  </a:lnTo>
                  <a:lnTo>
                    <a:pt x="1189495" y="642481"/>
                  </a:lnTo>
                  <a:lnTo>
                    <a:pt x="1214796" y="607152"/>
                  </a:lnTo>
                  <a:lnTo>
                    <a:pt x="1236163" y="569074"/>
                  </a:lnTo>
                  <a:lnTo>
                    <a:pt x="1253299" y="528546"/>
                  </a:lnTo>
                  <a:lnTo>
                    <a:pt x="1265907" y="485863"/>
                  </a:lnTo>
                  <a:lnTo>
                    <a:pt x="1273689" y="441324"/>
                  </a:lnTo>
                  <a:lnTo>
                    <a:pt x="1276350" y="395224"/>
                  </a:lnTo>
                  <a:lnTo>
                    <a:pt x="1273689" y="349149"/>
                  </a:lnTo>
                  <a:lnTo>
                    <a:pt x="1265907" y="304631"/>
                  </a:lnTo>
                  <a:lnTo>
                    <a:pt x="1253299" y="261967"/>
                  </a:lnTo>
                  <a:lnTo>
                    <a:pt x="1236163" y="221453"/>
                  </a:lnTo>
                  <a:lnTo>
                    <a:pt x="1214796" y="183389"/>
                  </a:lnTo>
                  <a:lnTo>
                    <a:pt x="1189495" y="148069"/>
                  </a:lnTo>
                  <a:lnTo>
                    <a:pt x="1160557" y="115792"/>
                  </a:lnTo>
                  <a:lnTo>
                    <a:pt x="1128280" y="86854"/>
                  </a:lnTo>
                  <a:lnTo>
                    <a:pt x="1092960" y="61553"/>
                  </a:lnTo>
                  <a:lnTo>
                    <a:pt x="1054896" y="40186"/>
                  </a:lnTo>
                  <a:lnTo>
                    <a:pt x="1014382" y="23050"/>
                  </a:lnTo>
                  <a:lnTo>
                    <a:pt x="971718" y="10442"/>
                  </a:lnTo>
                  <a:lnTo>
                    <a:pt x="927200" y="2660"/>
                  </a:lnTo>
                  <a:lnTo>
                    <a:pt x="881126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613900" y="3720147"/>
            <a:ext cx="852169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05740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Active Surveillance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476875" y="4743450"/>
            <a:ext cx="1485900" cy="771525"/>
          </a:xfrm>
          <a:custGeom>
            <a:avLst/>
            <a:gdLst/>
            <a:ahLst/>
            <a:cxnLst/>
            <a:rect l="l" t="t" r="r" b="b"/>
            <a:pathLst>
              <a:path w="1485900" h="771525">
                <a:moveTo>
                  <a:pt x="1100201" y="0"/>
                </a:moveTo>
                <a:lnTo>
                  <a:pt x="385699" y="0"/>
                </a:lnTo>
                <a:lnTo>
                  <a:pt x="337324" y="3005"/>
                </a:lnTo>
                <a:lnTo>
                  <a:pt x="290741" y="11781"/>
                </a:lnTo>
                <a:lnTo>
                  <a:pt x="246311" y="25966"/>
                </a:lnTo>
                <a:lnTo>
                  <a:pt x="204396" y="45197"/>
                </a:lnTo>
                <a:lnTo>
                  <a:pt x="165356" y="69114"/>
                </a:lnTo>
                <a:lnTo>
                  <a:pt x="129555" y="97354"/>
                </a:lnTo>
                <a:lnTo>
                  <a:pt x="97354" y="129555"/>
                </a:lnTo>
                <a:lnTo>
                  <a:pt x="69114" y="165356"/>
                </a:lnTo>
                <a:lnTo>
                  <a:pt x="45197" y="204396"/>
                </a:lnTo>
                <a:lnTo>
                  <a:pt x="25966" y="246311"/>
                </a:lnTo>
                <a:lnTo>
                  <a:pt x="11781" y="290741"/>
                </a:lnTo>
                <a:lnTo>
                  <a:pt x="3005" y="337324"/>
                </a:lnTo>
                <a:lnTo>
                  <a:pt x="0" y="385699"/>
                </a:lnTo>
                <a:lnTo>
                  <a:pt x="3005" y="434100"/>
                </a:lnTo>
                <a:lnTo>
                  <a:pt x="11781" y="480706"/>
                </a:lnTo>
                <a:lnTo>
                  <a:pt x="25966" y="525155"/>
                </a:lnTo>
                <a:lnTo>
                  <a:pt x="45197" y="567086"/>
                </a:lnTo>
                <a:lnTo>
                  <a:pt x="69114" y="606138"/>
                </a:lnTo>
                <a:lnTo>
                  <a:pt x="97354" y="641949"/>
                </a:lnTo>
                <a:lnTo>
                  <a:pt x="129555" y="674158"/>
                </a:lnTo>
                <a:lnTo>
                  <a:pt x="165356" y="702403"/>
                </a:lnTo>
                <a:lnTo>
                  <a:pt x="204396" y="726323"/>
                </a:lnTo>
                <a:lnTo>
                  <a:pt x="246311" y="745556"/>
                </a:lnTo>
                <a:lnTo>
                  <a:pt x="290741" y="759742"/>
                </a:lnTo>
                <a:lnTo>
                  <a:pt x="337324" y="768519"/>
                </a:lnTo>
                <a:lnTo>
                  <a:pt x="385699" y="771525"/>
                </a:lnTo>
                <a:lnTo>
                  <a:pt x="1100201" y="771525"/>
                </a:lnTo>
                <a:lnTo>
                  <a:pt x="1148575" y="768519"/>
                </a:lnTo>
                <a:lnTo>
                  <a:pt x="1195158" y="759742"/>
                </a:lnTo>
                <a:lnTo>
                  <a:pt x="1239588" y="745556"/>
                </a:lnTo>
                <a:lnTo>
                  <a:pt x="1281503" y="726323"/>
                </a:lnTo>
                <a:lnTo>
                  <a:pt x="1320543" y="702403"/>
                </a:lnTo>
                <a:lnTo>
                  <a:pt x="1356344" y="674158"/>
                </a:lnTo>
                <a:lnTo>
                  <a:pt x="1388545" y="641949"/>
                </a:lnTo>
                <a:lnTo>
                  <a:pt x="1416785" y="606138"/>
                </a:lnTo>
                <a:lnTo>
                  <a:pt x="1440702" y="567086"/>
                </a:lnTo>
                <a:lnTo>
                  <a:pt x="1459933" y="525155"/>
                </a:lnTo>
                <a:lnTo>
                  <a:pt x="1474118" y="480706"/>
                </a:lnTo>
                <a:lnTo>
                  <a:pt x="1482894" y="434100"/>
                </a:lnTo>
                <a:lnTo>
                  <a:pt x="1485900" y="385699"/>
                </a:lnTo>
                <a:lnTo>
                  <a:pt x="1482894" y="337324"/>
                </a:lnTo>
                <a:lnTo>
                  <a:pt x="1474118" y="290741"/>
                </a:lnTo>
                <a:lnTo>
                  <a:pt x="1459933" y="246311"/>
                </a:lnTo>
                <a:lnTo>
                  <a:pt x="1440702" y="204396"/>
                </a:lnTo>
                <a:lnTo>
                  <a:pt x="1416785" y="165356"/>
                </a:lnTo>
                <a:lnTo>
                  <a:pt x="1388545" y="129555"/>
                </a:lnTo>
                <a:lnTo>
                  <a:pt x="1356344" y="97354"/>
                </a:lnTo>
                <a:lnTo>
                  <a:pt x="1320543" y="69114"/>
                </a:lnTo>
                <a:lnTo>
                  <a:pt x="1281503" y="45197"/>
                </a:lnTo>
                <a:lnTo>
                  <a:pt x="1239588" y="25966"/>
                </a:lnTo>
                <a:lnTo>
                  <a:pt x="1195158" y="11781"/>
                </a:lnTo>
                <a:lnTo>
                  <a:pt x="1148575" y="3005"/>
                </a:lnTo>
                <a:lnTo>
                  <a:pt x="1100201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661278" y="4939601"/>
            <a:ext cx="11226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413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Regional/Mets </a:t>
            </a:r>
            <a:r>
              <a:rPr sz="1200" dirty="0">
                <a:solidFill>
                  <a:srgbClr val="FFFFFF"/>
                </a:solidFill>
                <a:latin typeface="Helvetica"/>
                <a:cs typeface="Helvetica"/>
              </a:rPr>
              <a:t>Prostate</a:t>
            </a:r>
            <a:r>
              <a:rPr sz="1200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Cancer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86225" y="3524250"/>
            <a:ext cx="1066800" cy="800100"/>
          </a:xfrm>
          <a:custGeom>
            <a:avLst/>
            <a:gdLst/>
            <a:ahLst/>
            <a:cxnLst/>
            <a:rect l="l" t="t" r="r" b="b"/>
            <a:pathLst>
              <a:path w="1066800" h="800100">
                <a:moveTo>
                  <a:pt x="666750" y="0"/>
                </a:moveTo>
                <a:lnTo>
                  <a:pt x="400050" y="0"/>
                </a:lnTo>
                <a:lnTo>
                  <a:pt x="353388" y="2690"/>
                </a:lnTo>
                <a:lnTo>
                  <a:pt x="308310" y="10563"/>
                </a:lnTo>
                <a:lnTo>
                  <a:pt x="265114" y="23318"/>
                </a:lnTo>
                <a:lnTo>
                  <a:pt x="224101" y="40654"/>
                </a:lnTo>
                <a:lnTo>
                  <a:pt x="185570" y="62273"/>
                </a:lnTo>
                <a:lnTo>
                  <a:pt x="149822" y="87874"/>
                </a:lnTo>
                <a:lnTo>
                  <a:pt x="117157" y="117157"/>
                </a:lnTo>
                <a:lnTo>
                  <a:pt x="87874" y="149822"/>
                </a:lnTo>
                <a:lnTo>
                  <a:pt x="62273" y="185570"/>
                </a:lnTo>
                <a:lnTo>
                  <a:pt x="40654" y="224101"/>
                </a:lnTo>
                <a:lnTo>
                  <a:pt x="23318" y="265114"/>
                </a:lnTo>
                <a:lnTo>
                  <a:pt x="10563" y="308310"/>
                </a:lnTo>
                <a:lnTo>
                  <a:pt x="2690" y="353388"/>
                </a:lnTo>
                <a:lnTo>
                  <a:pt x="0" y="400050"/>
                </a:lnTo>
                <a:lnTo>
                  <a:pt x="2690" y="446711"/>
                </a:lnTo>
                <a:lnTo>
                  <a:pt x="10563" y="491789"/>
                </a:lnTo>
                <a:lnTo>
                  <a:pt x="23318" y="534985"/>
                </a:lnTo>
                <a:lnTo>
                  <a:pt x="40654" y="575998"/>
                </a:lnTo>
                <a:lnTo>
                  <a:pt x="62273" y="614529"/>
                </a:lnTo>
                <a:lnTo>
                  <a:pt x="87874" y="650277"/>
                </a:lnTo>
                <a:lnTo>
                  <a:pt x="117157" y="682942"/>
                </a:lnTo>
                <a:lnTo>
                  <a:pt x="149822" y="712225"/>
                </a:lnTo>
                <a:lnTo>
                  <a:pt x="185570" y="737826"/>
                </a:lnTo>
                <a:lnTo>
                  <a:pt x="224101" y="759445"/>
                </a:lnTo>
                <a:lnTo>
                  <a:pt x="265114" y="776781"/>
                </a:lnTo>
                <a:lnTo>
                  <a:pt x="308310" y="789536"/>
                </a:lnTo>
                <a:lnTo>
                  <a:pt x="353388" y="797409"/>
                </a:lnTo>
                <a:lnTo>
                  <a:pt x="400050" y="800100"/>
                </a:lnTo>
                <a:lnTo>
                  <a:pt x="666750" y="800100"/>
                </a:lnTo>
                <a:lnTo>
                  <a:pt x="713411" y="797409"/>
                </a:lnTo>
                <a:lnTo>
                  <a:pt x="758489" y="789536"/>
                </a:lnTo>
                <a:lnTo>
                  <a:pt x="801685" y="776781"/>
                </a:lnTo>
                <a:lnTo>
                  <a:pt x="842698" y="759445"/>
                </a:lnTo>
                <a:lnTo>
                  <a:pt x="881229" y="737826"/>
                </a:lnTo>
                <a:lnTo>
                  <a:pt x="916977" y="712225"/>
                </a:lnTo>
                <a:lnTo>
                  <a:pt x="949642" y="682942"/>
                </a:lnTo>
                <a:lnTo>
                  <a:pt x="978925" y="650277"/>
                </a:lnTo>
                <a:lnTo>
                  <a:pt x="1004526" y="614529"/>
                </a:lnTo>
                <a:lnTo>
                  <a:pt x="1026145" y="575998"/>
                </a:lnTo>
                <a:lnTo>
                  <a:pt x="1043481" y="534985"/>
                </a:lnTo>
                <a:lnTo>
                  <a:pt x="1056236" y="491789"/>
                </a:lnTo>
                <a:lnTo>
                  <a:pt x="1064109" y="446711"/>
                </a:lnTo>
                <a:lnTo>
                  <a:pt x="1066800" y="400050"/>
                </a:lnTo>
                <a:lnTo>
                  <a:pt x="1064109" y="353388"/>
                </a:lnTo>
                <a:lnTo>
                  <a:pt x="1056236" y="308310"/>
                </a:lnTo>
                <a:lnTo>
                  <a:pt x="1043481" y="265114"/>
                </a:lnTo>
                <a:lnTo>
                  <a:pt x="1026145" y="224101"/>
                </a:lnTo>
                <a:lnTo>
                  <a:pt x="1004526" y="185570"/>
                </a:lnTo>
                <a:lnTo>
                  <a:pt x="978925" y="149822"/>
                </a:lnTo>
                <a:lnTo>
                  <a:pt x="949642" y="117157"/>
                </a:lnTo>
                <a:lnTo>
                  <a:pt x="916977" y="87874"/>
                </a:lnTo>
                <a:lnTo>
                  <a:pt x="881229" y="62273"/>
                </a:lnTo>
                <a:lnTo>
                  <a:pt x="842698" y="40654"/>
                </a:lnTo>
                <a:lnTo>
                  <a:pt x="801685" y="23318"/>
                </a:lnTo>
                <a:lnTo>
                  <a:pt x="758489" y="10563"/>
                </a:lnTo>
                <a:lnTo>
                  <a:pt x="713411" y="2690"/>
                </a:lnTo>
                <a:lnTo>
                  <a:pt x="666750" y="0"/>
                </a:lnTo>
                <a:close/>
              </a:path>
            </a:pathLst>
          </a:custGeom>
          <a:solidFill>
            <a:srgbClr val="3D9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382515" y="3827398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Biopsy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724025" y="2152700"/>
            <a:ext cx="7724775" cy="4638675"/>
            <a:chOff x="1724025" y="2152700"/>
            <a:chExt cx="7724775" cy="4638675"/>
          </a:xfrm>
        </p:grpSpPr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4025" y="3295650"/>
              <a:ext cx="2381250" cy="131457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943100" y="3514725"/>
              <a:ext cx="1857375" cy="790575"/>
            </a:xfrm>
            <a:custGeom>
              <a:avLst/>
              <a:gdLst/>
              <a:ahLst/>
              <a:cxnLst/>
              <a:rect l="l" t="t" r="r" b="b"/>
              <a:pathLst>
                <a:path w="1857375" h="790575">
                  <a:moveTo>
                    <a:pt x="1462151" y="0"/>
                  </a:moveTo>
                  <a:lnTo>
                    <a:pt x="395224" y="0"/>
                  </a:lnTo>
                  <a:lnTo>
                    <a:pt x="349149" y="2660"/>
                  </a:lnTo>
                  <a:lnTo>
                    <a:pt x="304631" y="10442"/>
                  </a:lnTo>
                  <a:lnTo>
                    <a:pt x="261967" y="23050"/>
                  </a:lnTo>
                  <a:lnTo>
                    <a:pt x="221453" y="40186"/>
                  </a:lnTo>
                  <a:lnTo>
                    <a:pt x="183389" y="61553"/>
                  </a:lnTo>
                  <a:lnTo>
                    <a:pt x="148069" y="86854"/>
                  </a:lnTo>
                  <a:lnTo>
                    <a:pt x="115792" y="115792"/>
                  </a:lnTo>
                  <a:lnTo>
                    <a:pt x="86854" y="148069"/>
                  </a:lnTo>
                  <a:lnTo>
                    <a:pt x="61553" y="183389"/>
                  </a:lnTo>
                  <a:lnTo>
                    <a:pt x="40186" y="221453"/>
                  </a:lnTo>
                  <a:lnTo>
                    <a:pt x="23050" y="261967"/>
                  </a:lnTo>
                  <a:lnTo>
                    <a:pt x="10442" y="304631"/>
                  </a:lnTo>
                  <a:lnTo>
                    <a:pt x="2660" y="349149"/>
                  </a:lnTo>
                  <a:lnTo>
                    <a:pt x="0" y="395224"/>
                  </a:lnTo>
                  <a:lnTo>
                    <a:pt x="2660" y="441324"/>
                  </a:lnTo>
                  <a:lnTo>
                    <a:pt x="10442" y="485863"/>
                  </a:lnTo>
                  <a:lnTo>
                    <a:pt x="23050" y="528546"/>
                  </a:lnTo>
                  <a:lnTo>
                    <a:pt x="40186" y="569074"/>
                  </a:lnTo>
                  <a:lnTo>
                    <a:pt x="61553" y="607152"/>
                  </a:lnTo>
                  <a:lnTo>
                    <a:pt x="86854" y="642481"/>
                  </a:lnTo>
                  <a:lnTo>
                    <a:pt x="115792" y="674766"/>
                  </a:lnTo>
                  <a:lnTo>
                    <a:pt x="148069" y="703710"/>
                  </a:lnTo>
                  <a:lnTo>
                    <a:pt x="183389" y="729015"/>
                  </a:lnTo>
                  <a:lnTo>
                    <a:pt x="221453" y="750385"/>
                  </a:lnTo>
                  <a:lnTo>
                    <a:pt x="261967" y="767522"/>
                  </a:lnTo>
                  <a:lnTo>
                    <a:pt x="304631" y="780131"/>
                  </a:lnTo>
                  <a:lnTo>
                    <a:pt x="349149" y="787914"/>
                  </a:lnTo>
                  <a:lnTo>
                    <a:pt x="395224" y="790575"/>
                  </a:lnTo>
                  <a:lnTo>
                    <a:pt x="1462151" y="790575"/>
                  </a:lnTo>
                  <a:lnTo>
                    <a:pt x="1508225" y="787914"/>
                  </a:lnTo>
                  <a:lnTo>
                    <a:pt x="1552743" y="780131"/>
                  </a:lnTo>
                  <a:lnTo>
                    <a:pt x="1595407" y="767522"/>
                  </a:lnTo>
                  <a:lnTo>
                    <a:pt x="1635921" y="750385"/>
                  </a:lnTo>
                  <a:lnTo>
                    <a:pt x="1673985" y="729015"/>
                  </a:lnTo>
                  <a:lnTo>
                    <a:pt x="1709305" y="703710"/>
                  </a:lnTo>
                  <a:lnTo>
                    <a:pt x="1741582" y="674766"/>
                  </a:lnTo>
                  <a:lnTo>
                    <a:pt x="1770520" y="642481"/>
                  </a:lnTo>
                  <a:lnTo>
                    <a:pt x="1795821" y="607152"/>
                  </a:lnTo>
                  <a:lnTo>
                    <a:pt x="1817188" y="569074"/>
                  </a:lnTo>
                  <a:lnTo>
                    <a:pt x="1834324" y="528546"/>
                  </a:lnTo>
                  <a:lnTo>
                    <a:pt x="1846932" y="485863"/>
                  </a:lnTo>
                  <a:lnTo>
                    <a:pt x="1854714" y="441324"/>
                  </a:lnTo>
                  <a:lnTo>
                    <a:pt x="1857375" y="395224"/>
                  </a:lnTo>
                  <a:lnTo>
                    <a:pt x="1854714" y="349149"/>
                  </a:lnTo>
                  <a:lnTo>
                    <a:pt x="1846932" y="304631"/>
                  </a:lnTo>
                  <a:lnTo>
                    <a:pt x="1834324" y="261967"/>
                  </a:lnTo>
                  <a:lnTo>
                    <a:pt x="1817188" y="221453"/>
                  </a:lnTo>
                  <a:lnTo>
                    <a:pt x="1795821" y="183389"/>
                  </a:lnTo>
                  <a:lnTo>
                    <a:pt x="1770520" y="148069"/>
                  </a:lnTo>
                  <a:lnTo>
                    <a:pt x="1741582" y="115792"/>
                  </a:lnTo>
                  <a:lnTo>
                    <a:pt x="1709305" y="86854"/>
                  </a:lnTo>
                  <a:lnTo>
                    <a:pt x="1673985" y="61553"/>
                  </a:lnTo>
                  <a:lnTo>
                    <a:pt x="1635921" y="40186"/>
                  </a:lnTo>
                  <a:lnTo>
                    <a:pt x="1595407" y="23050"/>
                  </a:lnTo>
                  <a:lnTo>
                    <a:pt x="1552743" y="10442"/>
                  </a:lnTo>
                  <a:lnTo>
                    <a:pt x="1508225" y="2660"/>
                  </a:lnTo>
                  <a:lnTo>
                    <a:pt x="1462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14550" y="3752850"/>
              <a:ext cx="1495425" cy="28575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67550" y="2152700"/>
              <a:ext cx="2381250" cy="121927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286633" y="2371724"/>
              <a:ext cx="1857375" cy="695325"/>
            </a:xfrm>
            <a:custGeom>
              <a:avLst/>
              <a:gdLst/>
              <a:ahLst/>
              <a:cxnLst/>
              <a:rect l="l" t="t" r="r" b="b"/>
              <a:pathLst>
                <a:path w="1857375" h="695325">
                  <a:moveTo>
                    <a:pt x="1509767" y="0"/>
                  </a:moveTo>
                  <a:lnTo>
                    <a:pt x="347717" y="0"/>
                  </a:lnTo>
                  <a:lnTo>
                    <a:pt x="300537" y="3174"/>
                  </a:lnTo>
                  <a:lnTo>
                    <a:pt x="255284" y="12422"/>
                  </a:lnTo>
                  <a:lnTo>
                    <a:pt x="212375" y="27328"/>
                  </a:lnTo>
                  <a:lnTo>
                    <a:pt x="172222" y="47479"/>
                  </a:lnTo>
                  <a:lnTo>
                    <a:pt x="135240" y="72459"/>
                  </a:lnTo>
                  <a:lnTo>
                    <a:pt x="101845" y="101853"/>
                  </a:lnTo>
                  <a:lnTo>
                    <a:pt x="72450" y="135249"/>
                  </a:lnTo>
                  <a:lnTo>
                    <a:pt x="47470" y="172230"/>
                  </a:lnTo>
                  <a:lnTo>
                    <a:pt x="27320" y="212383"/>
                  </a:lnTo>
                  <a:lnTo>
                    <a:pt x="12413" y="255293"/>
                  </a:lnTo>
                  <a:lnTo>
                    <a:pt x="3166" y="300545"/>
                  </a:lnTo>
                  <a:lnTo>
                    <a:pt x="0" y="347725"/>
                  </a:lnTo>
                  <a:lnTo>
                    <a:pt x="3186" y="394877"/>
                  </a:lnTo>
                  <a:lnTo>
                    <a:pt x="12439" y="440104"/>
                  </a:lnTo>
                  <a:lnTo>
                    <a:pt x="27347" y="482994"/>
                  </a:lnTo>
                  <a:lnTo>
                    <a:pt x="47496" y="523131"/>
                  </a:lnTo>
                  <a:lnTo>
                    <a:pt x="72472" y="560100"/>
                  </a:lnTo>
                  <a:lnTo>
                    <a:pt x="101863" y="593486"/>
                  </a:lnTo>
                  <a:lnTo>
                    <a:pt x="135254" y="622875"/>
                  </a:lnTo>
                  <a:lnTo>
                    <a:pt x="172231" y="647850"/>
                  </a:lnTo>
                  <a:lnTo>
                    <a:pt x="212380" y="667998"/>
                  </a:lnTo>
                  <a:lnTo>
                    <a:pt x="255287" y="682903"/>
                  </a:lnTo>
                  <a:lnTo>
                    <a:pt x="300538" y="692150"/>
                  </a:lnTo>
                  <a:lnTo>
                    <a:pt x="347717" y="695325"/>
                  </a:lnTo>
                  <a:lnTo>
                    <a:pt x="1509767" y="695325"/>
                  </a:lnTo>
                  <a:lnTo>
                    <a:pt x="1556918" y="692150"/>
                  </a:lnTo>
                  <a:lnTo>
                    <a:pt x="1602146" y="682903"/>
                  </a:lnTo>
                  <a:lnTo>
                    <a:pt x="1645036" y="667998"/>
                  </a:lnTo>
                  <a:lnTo>
                    <a:pt x="1685173" y="647850"/>
                  </a:lnTo>
                  <a:lnTo>
                    <a:pt x="1722142" y="622875"/>
                  </a:lnTo>
                  <a:lnTo>
                    <a:pt x="1755528" y="593486"/>
                  </a:lnTo>
                  <a:lnTo>
                    <a:pt x="1784916" y="560100"/>
                  </a:lnTo>
                  <a:lnTo>
                    <a:pt x="1809891" y="523131"/>
                  </a:lnTo>
                  <a:lnTo>
                    <a:pt x="1830039" y="482994"/>
                  </a:lnTo>
                  <a:lnTo>
                    <a:pt x="1844944" y="440104"/>
                  </a:lnTo>
                  <a:lnTo>
                    <a:pt x="1854191" y="394877"/>
                  </a:lnTo>
                  <a:lnTo>
                    <a:pt x="1857366" y="347725"/>
                  </a:lnTo>
                  <a:lnTo>
                    <a:pt x="1854191" y="300545"/>
                  </a:lnTo>
                  <a:lnTo>
                    <a:pt x="1844944" y="255293"/>
                  </a:lnTo>
                  <a:lnTo>
                    <a:pt x="1830039" y="212383"/>
                  </a:lnTo>
                  <a:lnTo>
                    <a:pt x="1809891" y="172230"/>
                  </a:lnTo>
                  <a:lnTo>
                    <a:pt x="1784916" y="135249"/>
                  </a:lnTo>
                  <a:lnTo>
                    <a:pt x="1755528" y="101853"/>
                  </a:lnTo>
                  <a:lnTo>
                    <a:pt x="1722142" y="72459"/>
                  </a:lnTo>
                  <a:lnTo>
                    <a:pt x="1685173" y="47479"/>
                  </a:lnTo>
                  <a:lnTo>
                    <a:pt x="1645036" y="27328"/>
                  </a:lnTo>
                  <a:lnTo>
                    <a:pt x="1602146" y="12422"/>
                  </a:lnTo>
                  <a:lnTo>
                    <a:pt x="1556918" y="3174"/>
                  </a:lnTo>
                  <a:lnTo>
                    <a:pt x="1509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19975" y="2581274"/>
              <a:ext cx="1562100" cy="2381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53300" y="3829050"/>
              <a:ext cx="1695450" cy="18097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3900" y="5867400"/>
              <a:ext cx="3457575" cy="92392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29175" y="5924550"/>
              <a:ext cx="2867025" cy="84772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752975" y="6086475"/>
              <a:ext cx="2933700" cy="400050"/>
            </a:xfrm>
            <a:custGeom>
              <a:avLst/>
              <a:gdLst/>
              <a:ahLst/>
              <a:cxnLst/>
              <a:rect l="l" t="t" r="r" b="b"/>
              <a:pathLst>
                <a:path w="2933700" h="400050">
                  <a:moveTo>
                    <a:pt x="2733675" y="0"/>
                  </a:moveTo>
                  <a:lnTo>
                    <a:pt x="200025" y="0"/>
                  </a:lnTo>
                  <a:lnTo>
                    <a:pt x="154155" y="5283"/>
                  </a:lnTo>
                  <a:lnTo>
                    <a:pt x="112050" y="20331"/>
                  </a:lnTo>
                  <a:lnTo>
                    <a:pt x="74911" y="43945"/>
                  </a:lnTo>
                  <a:lnTo>
                    <a:pt x="43937" y="74922"/>
                  </a:lnTo>
                  <a:lnTo>
                    <a:pt x="20327" y="112061"/>
                  </a:lnTo>
                  <a:lnTo>
                    <a:pt x="5281" y="154163"/>
                  </a:lnTo>
                  <a:lnTo>
                    <a:pt x="0" y="200025"/>
                  </a:lnTo>
                  <a:lnTo>
                    <a:pt x="5281" y="245886"/>
                  </a:lnTo>
                  <a:lnTo>
                    <a:pt x="20327" y="287988"/>
                  </a:lnTo>
                  <a:lnTo>
                    <a:pt x="43937" y="325127"/>
                  </a:lnTo>
                  <a:lnTo>
                    <a:pt x="74911" y="356104"/>
                  </a:lnTo>
                  <a:lnTo>
                    <a:pt x="112050" y="379718"/>
                  </a:lnTo>
                  <a:lnTo>
                    <a:pt x="154155" y="394766"/>
                  </a:lnTo>
                  <a:lnTo>
                    <a:pt x="200025" y="400050"/>
                  </a:lnTo>
                  <a:lnTo>
                    <a:pt x="2733675" y="400050"/>
                  </a:lnTo>
                  <a:lnTo>
                    <a:pt x="2779544" y="394766"/>
                  </a:lnTo>
                  <a:lnTo>
                    <a:pt x="2821649" y="379718"/>
                  </a:lnTo>
                  <a:lnTo>
                    <a:pt x="2858788" y="356104"/>
                  </a:lnTo>
                  <a:lnTo>
                    <a:pt x="2889762" y="325127"/>
                  </a:lnTo>
                  <a:lnTo>
                    <a:pt x="2913372" y="287988"/>
                  </a:lnTo>
                  <a:lnTo>
                    <a:pt x="2928418" y="245886"/>
                  </a:lnTo>
                  <a:lnTo>
                    <a:pt x="2933700" y="200025"/>
                  </a:lnTo>
                  <a:lnTo>
                    <a:pt x="2928418" y="154163"/>
                  </a:lnTo>
                  <a:lnTo>
                    <a:pt x="2913372" y="112061"/>
                  </a:lnTo>
                  <a:lnTo>
                    <a:pt x="2889762" y="74922"/>
                  </a:lnTo>
                  <a:lnTo>
                    <a:pt x="2858788" y="43945"/>
                  </a:lnTo>
                  <a:lnTo>
                    <a:pt x="2821649" y="20331"/>
                  </a:lnTo>
                  <a:lnTo>
                    <a:pt x="2779544" y="5283"/>
                  </a:lnTo>
                  <a:lnTo>
                    <a:pt x="273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129276" y="6188392"/>
            <a:ext cx="21799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3847"/>
                </a:solidFill>
                <a:latin typeface="Helvetica"/>
                <a:cs typeface="Helvetica"/>
              </a:rPr>
              <a:t>Hereditary</a:t>
            </a:r>
            <a:r>
              <a:rPr sz="1200" spc="-75" dirty="0">
                <a:solidFill>
                  <a:srgbClr val="233847"/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rgbClr val="233847"/>
                </a:solidFill>
                <a:latin typeface="Helvetica"/>
                <a:cs typeface="Helvetica"/>
              </a:rPr>
              <a:t>Prostate</a:t>
            </a:r>
            <a:r>
              <a:rPr sz="1200" spc="-65" dirty="0">
                <a:solidFill>
                  <a:srgbClr val="233847"/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rgbClr val="233847"/>
                </a:solidFill>
                <a:latin typeface="Helvetica"/>
                <a:cs typeface="Helvetica"/>
              </a:rPr>
              <a:t>Cancer</a:t>
            </a:r>
            <a:r>
              <a:rPr sz="1200" spc="-25" dirty="0">
                <a:solidFill>
                  <a:srgbClr val="233847"/>
                </a:solidFill>
                <a:latin typeface="Helvetica"/>
                <a:cs typeface="Helvetica"/>
              </a:rPr>
              <a:t> </a:t>
            </a:r>
            <a:r>
              <a:rPr sz="1200" spc="-20" dirty="0">
                <a:solidFill>
                  <a:srgbClr val="233847"/>
                </a:solidFill>
                <a:latin typeface="Helvetica"/>
                <a:cs typeface="Helvetica"/>
              </a:rPr>
              <a:t>Test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442912" y="3524250"/>
            <a:ext cx="6463030" cy="2790190"/>
            <a:chOff x="442912" y="3524250"/>
            <a:chExt cx="6463030" cy="2790190"/>
          </a:xfrm>
        </p:grpSpPr>
        <p:sp>
          <p:nvSpPr>
            <p:cNvPr id="87" name="object 87"/>
            <p:cNvSpPr/>
            <p:nvPr/>
          </p:nvSpPr>
          <p:spPr>
            <a:xfrm>
              <a:off x="442912" y="4300473"/>
              <a:ext cx="95250" cy="2013585"/>
            </a:xfrm>
            <a:custGeom>
              <a:avLst/>
              <a:gdLst/>
              <a:ahLst/>
              <a:cxnLst/>
              <a:rect l="l" t="t" r="r" b="b"/>
              <a:pathLst>
                <a:path w="95250" h="2013585">
                  <a:moveTo>
                    <a:pt x="56387" y="1981695"/>
                  </a:moveTo>
                  <a:lnTo>
                    <a:pt x="38862" y="1981695"/>
                  </a:lnTo>
                  <a:lnTo>
                    <a:pt x="31750" y="1988794"/>
                  </a:lnTo>
                  <a:lnTo>
                    <a:pt x="31750" y="2006371"/>
                  </a:lnTo>
                  <a:lnTo>
                    <a:pt x="38862" y="2013470"/>
                  </a:lnTo>
                  <a:lnTo>
                    <a:pt x="56387" y="2013470"/>
                  </a:lnTo>
                  <a:lnTo>
                    <a:pt x="63500" y="2006371"/>
                  </a:lnTo>
                  <a:lnTo>
                    <a:pt x="63500" y="1988794"/>
                  </a:lnTo>
                  <a:lnTo>
                    <a:pt x="56387" y="1981695"/>
                  </a:lnTo>
                  <a:close/>
                </a:path>
                <a:path w="95250" h="2013585">
                  <a:moveTo>
                    <a:pt x="56387" y="1918157"/>
                  </a:moveTo>
                  <a:lnTo>
                    <a:pt x="38862" y="1918157"/>
                  </a:lnTo>
                  <a:lnTo>
                    <a:pt x="31750" y="1925269"/>
                  </a:lnTo>
                  <a:lnTo>
                    <a:pt x="31750" y="1942833"/>
                  </a:lnTo>
                  <a:lnTo>
                    <a:pt x="38862" y="1949945"/>
                  </a:lnTo>
                  <a:lnTo>
                    <a:pt x="56387" y="1949945"/>
                  </a:lnTo>
                  <a:lnTo>
                    <a:pt x="63500" y="1942833"/>
                  </a:lnTo>
                  <a:lnTo>
                    <a:pt x="63500" y="1925269"/>
                  </a:lnTo>
                  <a:lnTo>
                    <a:pt x="56387" y="1918157"/>
                  </a:lnTo>
                  <a:close/>
                </a:path>
                <a:path w="95250" h="2013585">
                  <a:moveTo>
                    <a:pt x="56387" y="1854631"/>
                  </a:moveTo>
                  <a:lnTo>
                    <a:pt x="38862" y="1854631"/>
                  </a:lnTo>
                  <a:lnTo>
                    <a:pt x="31750" y="1861731"/>
                  </a:lnTo>
                  <a:lnTo>
                    <a:pt x="31750" y="1879307"/>
                  </a:lnTo>
                  <a:lnTo>
                    <a:pt x="38862" y="1886407"/>
                  </a:lnTo>
                  <a:lnTo>
                    <a:pt x="56387" y="1886407"/>
                  </a:lnTo>
                  <a:lnTo>
                    <a:pt x="63500" y="1879307"/>
                  </a:lnTo>
                  <a:lnTo>
                    <a:pt x="63500" y="1861731"/>
                  </a:lnTo>
                  <a:lnTo>
                    <a:pt x="56387" y="1854631"/>
                  </a:lnTo>
                  <a:close/>
                </a:path>
                <a:path w="95250" h="2013585">
                  <a:moveTo>
                    <a:pt x="56387" y="1791093"/>
                  </a:moveTo>
                  <a:lnTo>
                    <a:pt x="38862" y="1791093"/>
                  </a:lnTo>
                  <a:lnTo>
                    <a:pt x="31750" y="1798205"/>
                  </a:lnTo>
                  <a:lnTo>
                    <a:pt x="31750" y="1815769"/>
                  </a:lnTo>
                  <a:lnTo>
                    <a:pt x="38862" y="1822881"/>
                  </a:lnTo>
                  <a:lnTo>
                    <a:pt x="56387" y="1822881"/>
                  </a:lnTo>
                  <a:lnTo>
                    <a:pt x="63500" y="1815769"/>
                  </a:lnTo>
                  <a:lnTo>
                    <a:pt x="63500" y="1798205"/>
                  </a:lnTo>
                  <a:lnTo>
                    <a:pt x="56387" y="1791093"/>
                  </a:lnTo>
                  <a:close/>
                </a:path>
                <a:path w="95250" h="2013585">
                  <a:moveTo>
                    <a:pt x="56387" y="1727568"/>
                  </a:moveTo>
                  <a:lnTo>
                    <a:pt x="38862" y="1727568"/>
                  </a:lnTo>
                  <a:lnTo>
                    <a:pt x="31750" y="1734667"/>
                  </a:lnTo>
                  <a:lnTo>
                    <a:pt x="31750" y="1752244"/>
                  </a:lnTo>
                  <a:lnTo>
                    <a:pt x="38862" y="1759343"/>
                  </a:lnTo>
                  <a:lnTo>
                    <a:pt x="56387" y="1759343"/>
                  </a:lnTo>
                  <a:lnTo>
                    <a:pt x="63500" y="1752244"/>
                  </a:lnTo>
                  <a:lnTo>
                    <a:pt x="63500" y="1734667"/>
                  </a:lnTo>
                  <a:lnTo>
                    <a:pt x="56387" y="1727568"/>
                  </a:lnTo>
                  <a:close/>
                </a:path>
                <a:path w="95250" h="2013585">
                  <a:moveTo>
                    <a:pt x="56387" y="1664030"/>
                  </a:moveTo>
                  <a:lnTo>
                    <a:pt x="38862" y="1664030"/>
                  </a:lnTo>
                  <a:lnTo>
                    <a:pt x="31750" y="1671142"/>
                  </a:lnTo>
                  <a:lnTo>
                    <a:pt x="31750" y="1688706"/>
                  </a:lnTo>
                  <a:lnTo>
                    <a:pt x="38862" y="1695818"/>
                  </a:lnTo>
                  <a:lnTo>
                    <a:pt x="56387" y="1695818"/>
                  </a:lnTo>
                  <a:lnTo>
                    <a:pt x="63500" y="1688706"/>
                  </a:lnTo>
                  <a:lnTo>
                    <a:pt x="63500" y="1671142"/>
                  </a:lnTo>
                  <a:lnTo>
                    <a:pt x="56387" y="1664030"/>
                  </a:lnTo>
                  <a:close/>
                </a:path>
                <a:path w="95250" h="2013585">
                  <a:moveTo>
                    <a:pt x="56387" y="1600504"/>
                  </a:moveTo>
                  <a:lnTo>
                    <a:pt x="38862" y="1600504"/>
                  </a:lnTo>
                  <a:lnTo>
                    <a:pt x="31750" y="1607604"/>
                  </a:lnTo>
                  <a:lnTo>
                    <a:pt x="31750" y="1625180"/>
                  </a:lnTo>
                  <a:lnTo>
                    <a:pt x="38862" y="1632280"/>
                  </a:lnTo>
                  <a:lnTo>
                    <a:pt x="56387" y="1632280"/>
                  </a:lnTo>
                  <a:lnTo>
                    <a:pt x="63500" y="1625180"/>
                  </a:lnTo>
                  <a:lnTo>
                    <a:pt x="63500" y="1607604"/>
                  </a:lnTo>
                  <a:lnTo>
                    <a:pt x="56387" y="1600504"/>
                  </a:lnTo>
                  <a:close/>
                </a:path>
                <a:path w="95250" h="2013585">
                  <a:moveTo>
                    <a:pt x="56387" y="1536966"/>
                  </a:moveTo>
                  <a:lnTo>
                    <a:pt x="38862" y="1536966"/>
                  </a:lnTo>
                  <a:lnTo>
                    <a:pt x="31750" y="1544078"/>
                  </a:lnTo>
                  <a:lnTo>
                    <a:pt x="31750" y="1561642"/>
                  </a:lnTo>
                  <a:lnTo>
                    <a:pt x="38862" y="1568754"/>
                  </a:lnTo>
                  <a:lnTo>
                    <a:pt x="56387" y="1568754"/>
                  </a:lnTo>
                  <a:lnTo>
                    <a:pt x="63500" y="1561642"/>
                  </a:lnTo>
                  <a:lnTo>
                    <a:pt x="63500" y="1544078"/>
                  </a:lnTo>
                  <a:lnTo>
                    <a:pt x="56387" y="1536966"/>
                  </a:lnTo>
                  <a:close/>
                </a:path>
                <a:path w="95250" h="2013585">
                  <a:moveTo>
                    <a:pt x="56387" y="1473441"/>
                  </a:moveTo>
                  <a:lnTo>
                    <a:pt x="38862" y="1473441"/>
                  </a:lnTo>
                  <a:lnTo>
                    <a:pt x="31750" y="1480540"/>
                  </a:lnTo>
                  <a:lnTo>
                    <a:pt x="31750" y="1498117"/>
                  </a:lnTo>
                  <a:lnTo>
                    <a:pt x="38862" y="1505216"/>
                  </a:lnTo>
                  <a:lnTo>
                    <a:pt x="56387" y="1505216"/>
                  </a:lnTo>
                  <a:lnTo>
                    <a:pt x="63500" y="1498117"/>
                  </a:lnTo>
                  <a:lnTo>
                    <a:pt x="63500" y="1480540"/>
                  </a:lnTo>
                  <a:lnTo>
                    <a:pt x="56387" y="1473441"/>
                  </a:lnTo>
                  <a:close/>
                </a:path>
                <a:path w="95250" h="2013585">
                  <a:moveTo>
                    <a:pt x="56387" y="1409903"/>
                  </a:moveTo>
                  <a:lnTo>
                    <a:pt x="38862" y="1409903"/>
                  </a:lnTo>
                  <a:lnTo>
                    <a:pt x="31750" y="1417015"/>
                  </a:lnTo>
                  <a:lnTo>
                    <a:pt x="31750" y="1434579"/>
                  </a:lnTo>
                  <a:lnTo>
                    <a:pt x="38862" y="1441691"/>
                  </a:lnTo>
                  <a:lnTo>
                    <a:pt x="56387" y="1441691"/>
                  </a:lnTo>
                  <a:lnTo>
                    <a:pt x="63500" y="1434579"/>
                  </a:lnTo>
                  <a:lnTo>
                    <a:pt x="63500" y="1417015"/>
                  </a:lnTo>
                  <a:lnTo>
                    <a:pt x="56387" y="1409903"/>
                  </a:lnTo>
                  <a:close/>
                </a:path>
                <a:path w="95250" h="2013585">
                  <a:moveTo>
                    <a:pt x="56387" y="1346377"/>
                  </a:moveTo>
                  <a:lnTo>
                    <a:pt x="38862" y="1346377"/>
                  </a:lnTo>
                  <a:lnTo>
                    <a:pt x="31750" y="1353477"/>
                  </a:lnTo>
                  <a:lnTo>
                    <a:pt x="31750" y="1371053"/>
                  </a:lnTo>
                  <a:lnTo>
                    <a:pt x="38862" y="1378153"/>
                  </a:lnTo>
                  <a:lnTo>
                    <a:pt x="56387" y="1378153"/>
                  </a:lnTo>
                  <a:lnTo>
                    <a:pt x="63500" y="1371053"/>
                  </a:lnTo>
                  <a:lnTo>
                    <a:pt x="63500" y="1353477"/>
                  </a:lnTo>
                  <a:lnTo>
                    <a:pt x="56387" y="1346377"/>
                  </a:lnTo>
                  <a:close/>
                </a:path>
                <a:path w="95250" h="2013585">
                  <a:moveTo>
                    <a:pt x="56387" y="1282827"/>
                  </a:moveTo>
                  <a:lnTo>
                    <a:pt x="38862" y="1282827"/>
                  </a:lnTo>
                  <a:lnTo>
                    <a:pt x="31750" y="1289951"/>
                  </a:lnTo>
                  <a:lnTo>
                    <a:pt x="31750" y="1307515"/>
                  </a:lnTo>
                  <a:lnTo>
                    <a:pt x="38862" y="1314627"/>
                  </a:lnTo>
                  <a:lnTo>
                    <a:pt x="56387" y="1314627"/>
                  </a:lnTo>
                  <a:lnTo>
                    <a:pt x="63500" y="1307515"/>
                  </a:lnTo>
                  <a:lnTo>
                    <a:pt x="63500" y="1289951"/>
                  </a:lnTo>
                  <a:lnTo>
                    <a:pt x="56387" y="1282827"/>
                  </a:lnTo>
                  <a:close/>
                </a:path>
                <a:path w="95250" h="2013585">
                  <a:moveTo>
                    <a:pt x="56387" y="1219327"/>
                  </a:moveTo>
                  <a:lnTo>
                    <a:pt x="38862" y="1219327"/>
                  </a:lnTo>
                  <a:lnTo>
                    <a:pt x="31750" y="1226439"/>
                  </a:lnTo>
                  <a:lnTo>
                    <a:pt x="31750" y="1243964"/>
                  </a:lnTo>
                  <a:lnTo>
                    <a:pt x="38862" y="1251077"/>
                  </a:lnTo>
                  <a:lnTo>
                    <a:pt x="56387" y="1251077"/>
                  </a:lnTo>
                  <a:lnTo>
                    <a:pt x="63500" y="1243964"/>
                  </a:lnTo>
                  <a:lnTo>
                    <a:pt x="63500" y="1226439"/>
                  </a:lnTo>
                  <a:lnTo>
                    <a:pt x="56387" y="1219327"/>
                  </a:lnTo>
                  <a:close/>
                </a:path>
                <a:path w="95250" h="2013585">
                  <a:moveTo>
                    <a:pt x="56387" y="1155827"/>
                  </a:moveTo>
                  <a:lnTo>
                    <a:pt x="38862" y="1155827"/>
                  </a:lnTo>
                  <a:lnTo>
                    <a:pt x="31750" y="1162939"/>
                  </a:lnTo>
                  <a:lnTo>
                    <a:pt x="31750" y="1180464"/>
                  </a:lnTo>
                  <a:lnTo>
                    <a:pt x="38862" y="1187577"/>
                  </a:lnTo>
                  <a:lnTo>
                    <a:pt x="56387" y="1187577"/>
                  </a:lnTo>
                  <a:lnTo>
                    <a:pt x="63500" y="1180464"/>
                  </a:lnTo>
                  <a:lnTo>
                    <a:pt x="63500" y="1162939"/>
                  </a:lnTo>
                  <a:lnTo>
                    <a:pt x="56387" y="1155827"/>
                  </a:lnTo>
                  <a:close/>
                </a:path>
                <a:path w="95250" h="2013585">
                  <a:moveTo>
                    <a:pt x="56387" y="1092200"/>
                  </a:moveTo>
                  <a:lnTo>
                    <a:pt x="38862" y="1092200"/>
                  </a:lnTo>
                  <a:lnTo>
                    <a:pt x="31750" y="1099312"/>
                  </a:lnTo>
                  <a:lnTo>
                    <a:pt x="31750" y="1116964"/>
                  </a:lnTo>
                  <a:lnTo>
                    <a:pt x="38862" y="1124077"/>
                  </a:lnTo>
                  <a:lnTo>
                    <a:pt x="56387" y="1124077"/>
                  </a:lnTo>
                  <a:lnTo>
                    <a:pt x="63500" y="1116964"/>
                  </a:lnTo>
                  <a:lnTo>
                    <a:pt x="63500" y="1099312"/>
                  </a:lnTo>
                  <a:lnTo>
                    <a:pt x="56387" y="1092200"/>
                  </a:lnTo>
                  <a:close/>
                </a:path>
                <a:path w="95250" h="2013585">
                  <a:moveTo>
                    <a:pt x="56387" y="1028700"/>
                  </a:moveTo>
                  <a:lnTo>
                    <a:pt x="38862" y="1028700"/>
                  </a:lnTo>
                  <a:lnTo>
                    <a:pt x="31750" y="1035812"/>
                  </a:lnTo>
                  <a:lnTo>
                    <a:pt x="31750" y="1053338"/>
                  </a:lnTo>
                  <a:lnTo>
                    <a:pt x="38862" y="1060450"/>
                  </a:lnTo>
                  <a:lnTo>
                    <a:pt x="56387" y="1060450"/>
                  </a:lnTo>
                  <a:lnTo>
                    <a:pt x="63500" y="1053338"/>
                  </a:lnTo>
                  <a:lnTo>
                    <a:pt x="63500" y="1035812"/>
                  </a:lnTo>
                  <a:lnTo>
                    <a:pt x="56387" y="1028700"/>
                  </a:lnTo>
                  <a:close/>
                </a:path>
                <a:path w="95250" h="2013585">
                  <a:moveTo>
                    <a:pt x="56387" y="965200"/>
                  </a:moveTo>
                  <a:lnTo>
                    <a:pt x="38862" y="965200"/>
                  </a:lnTo>
                  <a:lnTo>
                    <a:pt x="31750" y="972312"/>
                  </a:lnTo>
                  <a:lnTo>
                    <a:pt x="31750" y="989838"/>
                  </a:lnTo>
                  <a:lnTo>
                    <a:pt x="38862" y="996950"/>
                  </a:lnTo>
                  <a:lnTo>
                    <a:pt x="56387" y="996950"/>
                  </a:lnTo>
                  <a:lnTo>
                    <a:pt x="63500" y="989838"/>
                  </a:lnTo>
                  <a:lnTo>
                    <a:pt x="63500" y="972312"/>
                  </a:lnTo>
                  <a:lnTo>
                    <a:pt x="56387" y="965200"/>
                  </a:lnTo>
                  <a:close/>
                </a:path>
                <a:path w="95250" h="2013585">
                  <a:moveTo>
                    <a:pt x="56387" y="901700"/>
                  </a:moveTo>
                  <a:lnTo>
                    <a:pt x="38862" y="901700"/>
                  </a:lnTo>
                  <a:lnTo>
                    <a:pt x="31750" y="908812"/>
                  </a:lnTo>
                  <a:lnTo>
                    <a:pt x="31750" y="926338"/>
                  </a:lnTo>
                  <a:lnTo>
                    <a:pt x="38862" y="933450"/>
                  </a:lnTo>
                  <a:lnTo>
                    <a:pt x="56387" y="933450"/>
                  </a:lnTo>
                  <a:lnTo>
                    <a:pt x="63500" y="926338"/>
                  </a:lnTo>
                  <a:lnTo>
                    <a:pt x="63500" y="908812"/>
                  </a:lnTo>
                  <a:lnTo>
                    <a:pt x="56387" y="901700"/>
                  </a:lnTo>
                  <a:close/>
                </a:path>
                <a:path w="95250" h="2013585">
                  <a:moveTo>
                    <a:pt x="56387" y="838073"/>
                  </a:moveTo>
                  <a:lnTo>
                    <a:pt x="38862" y="838073"/>
                  </a:lnTo>
                  <a:lnTo>
                    <a:pt x="31750" y="845184"/>
                  </a:lnTo>
                  <a:lnTo>
                    <a:pt x="31750" y="862838"/>
                  </a:lnTo>
                  <a:lnTo>
                    <a:pt x="38862" y="869950"/>
                  </a:lnTo>
                  <a:lnTo>
                    <a:pt x="56387" y="869950"/>
                  </a:lnTo>
                  <a:lnTo>
                    <a:pt x="63500" y="862838"/>
                  </a:lnTo>
                  <a:lnTo>
                    <a:pt x="63500" y="845184"/>
                  </a:lnTo>
                  <a:lnTo>
                    <a:pt x="56387" y="838073"/>
                  </a:lnTo>
                  <a:close/>
                </a:path>
                <a:path w="95250" h="2013585">
                  <a:moveTo>
                    <a:pt x="56387" y="774573"/>
                  </a:moveTo>
                  <a:lnTo>
                    <a:pt x="38862" y="774573"/>
                  </a:lnTo>
                  <a:lnTo>
                    <a:pt x="31750" y="781684"/>
                  </a:lnTo>
                  <a:lnTo>
                    <a:pt x="31750" y="799211"/>
                  </a:lnTo>
                  <a:lnTo>
                    <a:pt x="38862" y="806323"/>
                  </a:lnTo>
                  <a:lnTo>
                    <a:pt x="56387" y="806323"/>
                  </a:lnTo>
                  <a:lnTo>
                    <a:pt x="63500" y="799211"/>
                  </a:lnTo>
                  <a:lnTo>
                    <a:pt x="63500" y="781684"/>
                  </a:lnTo>
                  <a:lnTo>
                    <a:pt x="56387" y="774573"/>
                  </a:lnTo>
                  <a:close/>
                </a:path>
                <a:path w="95250" h="2013585">
                  <a:moveTo>
                    <a:pt x="56387" y="711073"/>
                  </a:moveTo>
                  <a:lnTo>
                    <a:pt x="38862" y="711073"/>
                  </a:lnTo>
                  <a:lnTo>
                    <a:pt x="31750" y="718184"/>
                  </a:lnTo>
                  <a:lnTo>
                    <a:pt x="31750" y="735711"/>
                  </a:lnTo>
                  <a:lnTo>
                    <a:pt x="38862" y="742823"/>
                  </a:lnTo>
                  <a:lnTo>
                    <a:pt x="56387" y="742823"/>
                  </a:lnTo>
                  <a:lnTo>
                    <a:pt x="63500" y="735711"/>
                  </a:lnTo>
                  <a:lnTo>
                    <a:pt x="63500" y="718184"/>
                  </a:lnTo>
                  <a:lnTo>
                    <a:pt x="56387" y="711073"/>
                  </a:lnTo>
                  <a:close/>
                </a:path>
                <a:path w="95250" h="2013585">
                  <a:moveTo>
                    <a:pt x="56387" y="647573"/>
                  </a:moveTo>
                  <a:lnTo>
                    <a:pt x="38862" y="647573"/>
                  </a:lnTo>
                  <a:lnTo>
                    <a:pt x="31750" y="654684"/>
                  </a:lnTo>
                  <a:lnTo>
                    <a:pt x="31750" y="672211"/>
                  </a:lnTo>
                  <a:lnTo>
                    <a:pt x="38862" y="679323"/>
                  </a:lnTo>
                  <a:lnTo>
                    <a:pt x="56387" y="679323"/>
                  </a:lnTo>
                  <a:lnTo>
                    <a:pt x="63500" y="672211"/>
                  </a:lnTo>
                  <a:lnTo>
                    <a:pt x="63500" y="654684"/>
                  </a:lnTo>
                  <a:lnTo>
                    <a:pt x="56387" y="647573"/>
                  </a:lnTo>
                  <a:close/>
                </a:path>
                <a:path w="95250" h="2013585">
                  <a:moveTo>
                    <a:pt x="56387" y="583945"/>
                  </a:moveTo>
                  <a:lnTo>
                    <a:pt x="38862" y="583945"/>
                  </a:lnTo>
                  <a:lnTo>
                    <a:pt x="31750" y="591057"/>
                  </a:lnTo>
                  <a:lnTo>
                    <a:pt x="31750" y="608711"/>
                  </a:lnTo>
                  <a:lnTo>
                    <a:pt x="38862" y="615823"/>
                  </a:lnTo>
                  <a:lnTo>
                    <a:pt x="56387" y="615823"/>
                  </a:lnTo>
                  <a:lnTo>
                    <a:pt x="63500" y="608711"/>
                  </a:lnTo>
                  <a:lnTo>
                    <a:pt x="63500" y="591057"/>
                  </a:lnTo>
                  <a:lnTo>
                    <a:pt x="56387" y="583945"/>
                  </a:lnTo>
                  <a:close/>
                </a:path>
                <a:path w="95250" h="2013585">
                  <a:moveTo>
                    <a:pt x="56387" y="520445"/>
                  </a:moveTo>
                  <a:lnTo>
                    <a:pt x="38862" y="520445"/>
                  </a:lnTo>
                  <a:lnTo>
                    <a:pt x="31750" y="527557"/>
                  </a:lnTo>
                  <a:lnTo>
                    <a:pt x="31750" y="545083"/>
                  </a:lnTo>
                  <a:lnTo>
                    <a:pt x="38862" y="552195"/>
                  </a:lnTo>
                  <a:lnTo>
                    <a:pt x="56387" y="552195"/>
                  </a:lnTo>
                  <a:lnTo>
                    <a:pt x="63500" y="545083"/>
                  </a:lnTo>
                  <a:lnTo>
                    <a:pt x="63500" y="527557"/>
                  </a:lnTo>
                  <a:lnTo>
                    <a:pt x="56387" y="520445"/>
                  </a:lnTo>
                  <a:close/>
                </a:path>
                <a:path w="95250" h="2013585">
                  <a:moveTo>
                    <a:pt x="56387" y="456945"/>
                  </a:moveTo>
                  <a:lnTo>
                    <a:pt x="38862" y="456945"/>
                  </a:lnTo>
                  <a:lnTo>
                    <a:pt x="31750" y="464057"/>
                  </a:lnTo>
                  <a:lnTo>
                    <a:pt x="31750" y="481583"/>
                  </a:lnTo>
                  <a:lnTo>
                    <a:pt x="38862" y="488695"/>
                  </a:lnTo>
                  <a:lnTo>
                    <a:pt x="56387" y="488695"/>
                  </a:lnTo>
                  <a:lnTo>
                    <a:pt x="63500" y="481583"/>
                  </a:lnTo>
                  <a:lnTo>
                    <a:pt x="63500" y="464057"/>
                  </a:lnTo>
                  <a:lnTo>
                    <a:pt x="56387" y="456945"/>
                  </a:lnTo>
                  <a:close/>
                </a:path>
                <a:path w="95250" h="2013585">
                  <a:moveTo>
                    <a:pt x="56387" y="393445"/>
                  </a:moveTo>
                  <a:lnTo>
                    <a:pt x="38862" y="393445"/>
                  </a:lnTo>
                  <a:lnTo>
                    <a:pt x="31750" y="400557"/>
                  </a:lnTo>
                  <a:lnTo>
                    <a:pt x="31750" y="418083"/>
                  </a:lnTo>
                  <a:lnTo>
                    <a:pt x="38862" y="425195"/>
                  </a:lnTo>
                  <a:lnTo>
                    <a:pt x="56387" y="425195"/>
                  </a:lnTo>
                  <a:lnTo>
                    <a:pt x="63500" y="418083"/>
                  </a:lnTo>
                  <a:lnTo>
                    <a:pt x="63500" y="400557"/>
                  </a:lnTo>
                  <a:lnTo>
                    <a:pt x="56387" y="393445"/>
                  </a:lnTo>
                  <a:close/>
                </a:path>
                <a:path w="95250" h="2013585">
                  <a:moveTo>
                    <a:pt x="56387" y="329819"/>
                  </a:moveTo>
                  <a:lnTo>
                    <a:pt x="38862" y="329819"/>
                  </a:lnTo>
                  <a:lnTo>
                    <a:pt x="31750" y="336931"/>
                  </a:lnTo>
                  <a:lnTo>
                    <a:pt x="31750" y="354583"/>
                  </a:lnTo>
                  <a:lnTo>
                    <a:pt x="38862" y="361695"/>
                  </a:lnTo>
                  <a:lnTo>
                    <a:pt x="56387" y="361695"/>
                  </a:lnTo>
                  <a:lnTo>
                    <a:pt x="63500" y="354583"/>
                  </a:lnTo>
                  <a:lnTo>
                    <a:pt x="63500" y="336931"/>
                  </a:lnTo>
                  <a:lnTo>
                    <a:pt x="56387" y="329819"/>
                  </a:lnTo>
                  <a:close/>
                </a:path>
                <a:path w="95250" h="2013585">
                  <a:moveTo>
                    <a:pt x="56387" y="266319"/>
                  </a:moveTo>
                  <a:lnTo>
                    <a:pt x="38862" y="266319"/>
                  </a:lnTo>
                  <a:lnTo>
                    <a:pt x="31750" y="273431"/>
                  </a:lnTo>
                  <a:lnTo>
                    <a:pt x="31750" y="290956"/>
                  </a:lnTo>
                  <a:lnTo>
                    <a:pt x="38862" y="298069"/>
                  </a:lnTo>
                  <a:lnTo>
                    <a:pt x="56387" y="298069"/>
                  </a:lnTo>
                  <a:lnTo>
                    <a:pt x="63500" y="290956"/>
                  </a:lnTo>
                  <a:lnTo>
                    <a:pt x="63500" y="273431"/>
                  </a:lnTo>
                  <a:lnTo>
                    <a:pt x="56387" y="266319"/>
                  </a:lnTo>
                  <a:close/>
                </a:path>
                <a:path w="95250" h="2013585">
                  <a:moveTo>
                    <a:pt x="56387" y="202819"/>
                  </a:moveTo>
                  <a:lnTo>
                    <a:pt x="38862" y="202819"/>
                  </a:lnTo>
                  <a:lnTo>
                    <a:pt x="31750" y="209931"/>
                  </a:lnTo>
                  <a:lnTo>
                    <a:pt x="31750" y="227456"/>
                  </a:lnTo>
                  <a:lnTo>
                    <a:pt x="38862" y="234569"/>
                  </a:lnTo>
                  <a:lnTo>
                    <a:pt x="56387" y="234569"/>
                  </a:lnTo>
                  <a:lnTo>
                    <a:pt x="63500" y="227456"/>
                  </a:lnTo>
                  <a:lnTo>
                    <a:pt x="63500" y="209931"/>
                  </a:lnTo>
                  <a:lnTo>
                    <a:pt x="56387" y="202819"/>
                  </a:lnTo>
                  <a:close/>
                </a:path>
                <a:path w="95250" h="2013585">
                  <a:moveTo>
                    <a:pt x="56387" y="139319"/>
                  </a:moveTo>
                  <a:lnTo>
                    <a:pt x="38862" y="139319"/>
                  </a:lnTo>
                  <a:lnTo>
                    <a:pt x="31750" y="146431"/>
                  </a:lnTo>
                  <a:lnTo>
                    <a:pt x="31750" y="163956"/>
                  </a:lnTo>
                  <a:lnTo>
                    <a:pt x="38862" y="171069"/>
                  </a:lnTo>
                  <a:lnTo>
                    <a:pt x="56387" y="171069"/>
                  </a:lnTo>
                  <a:lnTo>
                    <a:pt x="63500" y="163956"/>
                  </a:lnTo>
                  <a:lnTo>
                    <a:pt x="63500" y="146431"/>
                  </a:lnTo>
                  <a:lnTo>
                    <a:pt x="56387" y="139319"/>
                  </a:lnTo>
                  <a:close/>
                </a:path>
                <a:path w="95250" h="2013585">
                  <a:moveTo>
                    <a:pt x="56387" y="75692"/>
                  </a:moveTo>
                  <a:lnTo>
                    <a:pt x="38862" y="75692"/>
                  </a:lnTo>
                  <a:lnTo>
                    <a:pt x="31750" y="82803"/>
                  </a:lnTo>
                  <a:lnTo>
                    <a:pt x="31750" y="100456"/>
                  </a:lnTo>
                  <a:lnTo>
                    <a:pt x="38862" y="107568"/>
                  </a:lnTo>
                  <a:lnTo>
                    <a:pt x="56387" y="107568"/>
                  </a:lnTo>
                  <a:lnTo>
                    <a:pt x="63500" y="100456"/>
                  </a:lnTo>
                  <a:lnTo>
                    <a:pt x="63500" y="82803"/>
                  </a:lnTo>
                  <a:lnTo>
                    <a:pt x="56387" y="75692"/>
                  </a:lnTo>
                  <a:close/>
                </a:path>
                <a:path w="95250" h="2013585">
                  <a:moveTo>
                    <a:pt x="47625" y="0"/>
                  </a:moveTo>
                  <a:lnTo>
                    <a:pt x="0" y="95250"/>
                  </a:lnTo>
                  <a:lnTo>
                    <a:pt x="31750" y="95250"/>
                  </a:lnTo>
                  <a:lnTo>
                    <a:pt x="31750" y="82803"/>
                  </a:lnTo>
                  <a:lnTo>
                    <a:pt x="38862" y="75692"/>
                  </a:lnTo>
                  <a:lnTo>
                    <a:pt x="85471" y="75692"/>
                  </a:lnTo>
                  <a:lnTo>
                    <a:pt x="47625" y="0"/>
                  </a:lnTo>
                  <a:close/>
                </a:path>
                <a:path w="95250" h="2013585">
                  <a:moveTo>
                    <a:pt x="85471" y="75692"/>
                  </a:moveTo>
                  <a:lnTo>
                    <a:pt x="56387" y="75692"/>
                  </a:lnTo>
                  <a:lnTo>
                    <a:pt x="63500" y="82803"/>
                  </a:lnTo>
                  <a:lnTo>
                    <a:pt x="63500" y="95250"/>
                  </a:lnTo>
                  <a:lnTo>
                    <a:pt x="95250" y="95250"/>
                  </a:lnTo>
                  <a:lnTo>
                    <a:pt x="85471" y="75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19725" y="3524250"/>
              <a:ext cx="1485900" cy="771525"/>
            </a:xfrm>
            <a:custGeom>
              <a:avLst/>
              <a:gdLst/>
              <a:ahLst/>
              <a:cxnLst/>
              <a:rect l="l" t="t" r="r" b="b"/>
              <a:pathLst>
                <a:path w="1485900" h="771525">
                  <a:moveTo>
                    <a:pt x="1100201" y="0"/>
                  </a:moveTo>
                  <a:lnTo>
                    <a:pt x="385699" y="0"/>
                  </a:lnTo>
                  <a:lnTo>
                    <a:pt x="337324" y="3005"/>
                  </a:lnTo>
                  <a:lnTo>
                    <a:pt x="290741" y="11781"/>
                  </a:lnTo>
                  <a:lnTo>
                    <a:pt x="246311" y="25966"/>
                  </a:lnTo>
                  <a:lnTo>
                    <a:pt x="204396" y="45197"/>
                  </a:lnTo>
                  <a:lnTo>
                    <a:pt x="165356" y="69114"/>
                  </a:lnTo>
                  <a:lnTo>
                    <a:pt x="129555" y="97354"/>
                  </a:lnTo>
                  <a:lnTo>
                    <a:pt x="97354" y="129555"/>
                  </a:lnTo>
                  <a:lnTo>
                    <a:pt x="69114" y="165356"/>
                  </a:lnTo>
                  <a:lnTo>
                    <a:pt x="45197" y="204396"/>
                  </a:lnTo>
                  <a:lnTo>
                    <a:pt x="25966" y="246311"/>
                  </a:lnTo>
                  <a:lnTo>
                    <a:pt x="11781" y="290741"/>
                  </a:lnTo>
                  <a:lnTo>
                    <a:pt x="3005" y="337324"/>
                  </a:lnTo>
                  <a:lnTo>
                    <a:pt x="0" y="385699"/>
                  </a:lnTo>
                  <a:lnTo>
                    <a:pt x="3005" y="434100"/>
                  </a:lnTo>
                  <a:lnTo>
                    <a:pt x="11781" y="480706"/>
                  </a:lnTo>
                  <a:lnTo>
                    <a:pt x="25966" y="525155"/>
                  </a:lnTo>
                  <a:lnTo>
                    <a:pt x="45197" y="567086"/>
                  </a:lnTo>
                  <a:lnTo>
                    <a:pt x="69114" y="606138"/>
                  </a:lnTo>
                  <a:lnTo>
                    <a:pt x="97354" y="641949"/>
                  </a:lnTo>
                  <a:lnTo>
                    <a:pt x="129555" y="674158"/>
                  </a:lnTo>
                  <a:lnTo>
                    <a:pt x="165356" y="702403"/>
                  </a:lnTo>
                  <a:lnTo>
                    <a:pt x="204396" y="726323"/>
                  </a:lnTo>
                  <a:lnTo>
                    <a:pt x="246311" y="745556"/>
                  </a:lnTo>
                  <a:lnTo>
                    <a:pt x="290741" y="759742"/>
                  </a:lnTo>
                  <a:lnTo>
                    <a:pt x="337324" y="768519"/>
                  </a:lnTo>
                  <a:lnTo>
                    <a:pt x="385699" y="771525"/>
                  </a:lnTo>
                  <a:lnTo>
                    <a:pt x="1100201" y="771525"/>
                  </a:lnTo>
                  <a:lnTo>
                    <a:pt x="1148575" y="768519"/>
                  </a:lnTo>
                  <a:lnTo>
                    <a:pt x="1195158" y="759742"/>
                  </a:lnTo>
                  <a:lnTo>
                    <a:pt x="1239588" y="745556"/>
                  </a:lnTo>
                  <a:lnTo>
                    <a:pt x="1281503" y="726323"/>
                  </a:lnTo>
                  <a:lnTo>
                    <a:pt x="1320543" y="702403"/>
                  </a:lnTo>
                  <a:lnTo>
                    <a:pt x="1356344" y="674158"/>
                  </a:lnTo>
                  <a:lnTo>
                    <a:pt x="1388545" y="641949"/>
                  </a:lnTo>
                  <a:lnTo>
                    <a:pt x="1416785" y="606138"/>
                  </a:lnTo>
                  <a:lnTo>
                    <a:pt x="1440702" y="567086"/>
                  </a:lnTo>
                  <a:lnTo>
                    <a:pt x="1459933" y="525155"/>
                  </a:lnTo>
                  <a:lnTo>
                    <a:pt x="1474118" y="480706"/>
                  </a:lnTo>
                  <a:lnTo>
                    <a:pt x="1482894" y="434100"/>
                  </a:lnTo>
                  <a:lnTo>
                    <a:pt x="1485900" y="385699"/>
                  </a:lnTo>
                  <a:lnTo>
                    <a:pt x="1482894" y="337324"/>
                  </a:lnTo>
                  <a:lnTo>
                    <a:pt x="1474118" y="290741"/>
                  </a:lnTo>
                  <a:lnTo>
                    <a:pt x="1459933" y="246311"/>
                  </a:lnTo>
                  <a:lnTo>
                    <a:pt x="1440702" y="204396"/>
                  </a:lnTo>
                  <a:lnTo>
                    <a:pt x="1416785" y="165356"/>
                  </a:lnTo>
                  <a:lnTo>
                    <a:pt x="1388545" y="129555"/>
                  </a:lnTo>
                  <a:lnTo>
                    <a:pt x="1356344" y="97354"/>
                  </a:lnTo>
                  <a:lnTo>
                    <a:pt x="1320543" y="69114"/>
                  </a:lnTo>
                  <a:lnTo>
                    <a:pt x="1281503" y="45197"/>
                  </a:lnTo>
                  <a:lnTo>
                    <a:pt x="1239588" y="25966"/>
                  </a:lnTo>
                  <a:lnTo>
                    <a:pt x="1195158" y="11781"/>
                  </a:lnTo>
                  <a:lnTo>
                    <a:pt x="1148575" y="3005"/>
                  </a:lnTo>
                  <a:lnTo>
                    <a:pt x="1100201" y="0"/>
                  </a:lnTo>
                  <a:close/>
                </a:path>
              </a:pathLst>
            </a:custGeom>
            <a:solidFill>
              <a:srgbClr val="3D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607050" y="3720147"/>
            <a:ext cx="11226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2923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Localized </a:t>
            </a:r>
            <a:r>
              <a:rPr sz="1200" dirty="0">
                <a:solidFill>
                  <a:srgbClr val="FFFFFF"/>
                </a:solidFill>
                <a:latin typeface="Helvetica"/>
                <a:cs typeface="Helvetica"/>
              </a:rPr>
              <a:t>Prostate</a:t>
            </a:r>
            <a:r>
              <a:rPr sz="1200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Helvetica"/>
                <a:cs typeface="Helvetica"/>
              </a:rPr>
              <a:t>Cancer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5124" y="5329301"/>
            <a:ext cx="8950325" cy="1010919"/>
          </a:xfrm>
          <a:custGeom>
            <a:avLst/>
            <a:gdLst/>
            <a:ahLst/>
            <a:cxnLst/>
            <a:rect l="l" t="t" r="r" b="b"/>
            <a:pathLst>
              <a:path w="8950325" h="1010920">
                <a:moveTo>
                  <a:pt x="31775" y="960856"/>
                </a:moveTo>
                <a:lnTo>
                  <a:pt x="24701" y="953744"/>
                </a:lnTo>
                <a:lnTo>
                  <a:pt x="7099" y="953744"/>
                </a:lnTo>
                <a:lnTo>
                  <a:pt x="0" y="960856"/>
                </a:lnTo>
                <a:lnTo>
                  <a:pt x="25" y="978395"/>
                </a:lnTo>
                <a:lnTo>
                  <a:pt x="7150" y="985494"/>
                </a:lnTo>
                <a:lnTo>
                  <a:pt x="24676" y="985494"/>
                </a:lnTo>
                <a:lnTo>
                  <a:pt x="31762" y="978395"/>
                </a:lnTo>
                <a:lnTo>
                  <a:pt x="31775" y="960856"/>
                </a:lnTo>
                <a:close/>
              </a:path>
              <a:path w="8950325" h="1010920">
                <a:moveTo>
                  <a:pt x="95313" y="960755"/>
                </a:moveTo>
                <a:lnTo>
                  <a:pt x="88214" y="953630"/>
                </a:lnTo>
                <a:lnTo>
                  <a:pt x="70624" y="953630"/>
                </a:lnTo>
                <a:lnTo>
                  <a:pt x="63525" y="960755"/>
                </a:lnTo>
                <a:lnTo>
                  <a:pt x="63563" y="978281"/>
                </a:lnTo>
                <a:lnTo>
                  <a:pt x="70675" y="985380"/>
                </a:lnTo>
                <a:lnTo>
                  <a:pt x="88214" y="985380"/>
                </a:lnTo>
                <a:lnTo>
                  <a:pt x="95288" y="978281"/>
                </a:lnTo>
                <a:lnTo>
                  <a:pt x="95313" y="960755"/>
                </a:lnTo>
                <a:close/>
              </a:path>
              <a:path w="8950325" h="1010920">
                <a:moveTo>
                  <a:pt x="158838" y="960640"/>
                </a:moveTo>
                <a:lnTo>
                  <a:pt x="151765" y="953528"/>
                </a:lnTo>
                <a:lnTo>
                  <a:pt x="134162" y="953528"/>
                </a:lnTo>
                <a:lnTo>
                  <a:pt x="127063" y="960640"/>
                </a:lnTo>
                <a:lnTo>
                  <a:pt x="127088" y="978179"/>
                </a:lnTo>
                <a:lnTo>
                  <a:pt x="134213" y="985278"/>
                </a:lnTo>
                <a:lnTo>
                  <a:pt x="151739" y="985278"/>
                </a:lnTo>
                <a:lnTo>
                  <a:pt x="158826" y="978179"/>
                </a:lnTo>
                <a:lnTo>
                  <a:pt x="158838" y="960640"/>
                </a:lnTo>
                <a:close/>
              </a:path>
              <a:path w="8950325" h="1010920">
                <a:moveTo>
                  <a:pt x="222377" y="960539"/>
                </a:moveTo>
                <a:lnTo>
                  <a:pt x="215277" y="953414"/>
                </a:lnTo>
                <a:lnTo>
                  <a:pt x="197688" y="953414"/>
                </a:lnTo>
                <a:lnTo>
                  <a:pt x="190588" y="960539"/>
                </a:lnTo>
                <a:lnTo>
                  <a:pt x="190627" y="978077"/>
                </a:lnTo>
                <a:lnTo>
                  <a:pt x="197739" y="985164"/>
                </a:lnTo>
                <a:lnTo>
                  <a:pt x="215277" y="985164"/>
                </a:lnTo>
                <a:lnTo>
                  <a:pt x="222338" y="978077"/>
                </a:lnTo>
                <a:lnTo>
                  <a:pt x="222377" y="960539"/>
                </a:lnTo>
                <a:close/>
              </a:path>
              <a:path w="8950325" h="1010920">
                <a:moveTo>
                  <a:pt x="285902" y="960437"/>
                </a:moveTo>
                <a:lnTo>
                  <a:pt x="278815" y="953312"/>
                </a:lnTo>
                <a:lnTo>
                  <a:pt x="261226" y="953312"/>
                </a:lnTo>
                <a:lnTo>
                  <a:pt x="254127" y="960437"/>
                </a:lnTo>
                <a:lnTo>
                  <a:pt x="254152" y="977963"/>
                </a:lnTo>
                <a:lnTo>
                  <a:pt x="261277" y="985062"/>
                </a:lnTo>
                <a:lnTo>
                  <a:pt x="278815" y="985062"/>
                </a:lnTo>
                <a:lnTo>
                  <a:pt x="285889" y="977963"/>
                </a:lnTo>
                <a:lnTo>
                  <a:pt x="285902" y="960437"/>
                </a:lnTo>
                <a:close/>
              </a:path>
              <a:path w="8950325" h="1010920">
                <a:moveTo>
                  <a:pt x="349440" y="960323"/>
                </a:moveTo>
                <a:lnTo>
                  <a:pt x="342353" y="953211"/>
                </a:lnTo>
                <a:lnTo>
                  <a:pt x="324751" y="953211"/>
                </a:lnTo>
                <a:lnTo>
                  <a:pt x="317652" y="960323"/>
                </a:lnTo>
                <a:lnTo>
                  <a:pt x="317690" y="977861"/>
                </a:lnTo>
                <a:lnTo>
                  <a:pt x="324802" y="984961"/>
                </a:lnTo>
                <a:lnTo>
                  <a:pt x="342328" y="984961"/>
                </a:lnTo>
                <a:lnTo>
                  <a:pt x="349415" y="977861"/>
                </a:lnTo>
                <a:lnTo>
                  <a:pt x="349440" y="960323"/>
                </a:lnTo>
                <a:close/>
              </a:path>
              <a:path w="8950325" h="1010920">
                <a:moveTo>
                  <a:pt x="412965" y="960221"/>
                </a:moveTo>
                <a:lnTo>
                  <a:pt x="405879" y="953096"/>
                </a:lnTo>
                <a:lnTo>
                  <a:pt x="388289" y="953096"/>
                </a:lnTo>
                <a:lnTo>
                  <a:pt x="381190" y="960221"/>
                </a:lnTo>
                <a:lnTo>
                  <a:pt x="381215" y="977760"/>
                </a:lnTo>
                <a:lnTo>
                  <a:pt x="388340" y="984846"/>
                </a:lnTo>
                <a:lnTo>
                  <a:pt x="405879" y="984846"/>
                </a:lnTo>
                <a:lnTo>
                  <a:pt x="412940" y="977760"/>
                </a:lnTo>
                <a:lnTo>
                  <a:pt x="412965" y="960221"/>
                </a:lnTo>
                <a:close/>
              </a:path>
              <a:path w="8950325" h="1010920">
                <a:moveTo>
                  <a:pt x="476504" y="960107"/>
                </a:moveTo>
                <a:lnTo>
                  <a:pt x="469404" y="952995"/>
                </a:lnTo>
                <a:lnTo>
                  <a:pt x="451815" y="952995"/>
                </a:lnTo>
                <a:lnTo>
                  <a:pt x="444715" y="960107"/>
                </a:lnTo>
                <a:lnTo>
                  <a:pt x="444754" y="977646"/>
                </a:lnTo>
                <a:lnTo>
                  <a:pt x="451866" y="984745"/>
                </a:lnTo>
                <a:lnTo>
                  <a:pt x="469404" y="984745"/>
                </a:lnTo>
                <a:lnTo>
                  <a:pt x="476478" y="977646"/>
                </a:lnTo>
                <a:lnTo>
                  <a:pt x="476504" y="960107"/>
                </a:lnTo>
                <a:close/>
              </a:path>
              <a:path w="8950325" h="1010920">
                <a:moveTo>
                  <a:pt x="540029" y="960005"/>
                </a:moveTo>
                <a:lnTo>
                  <a:pt x="532942" y="952881"/>
                </a:lnTo>
                <a:lnTo>
                  <a:pt x="515353" y="952881"/>
                </a:lnTo>
                <a:lnTo>
                  <a:pt x="508254" y="960005"/>
                </a:lnTo>
                <a:lnTo>
                  <a:pt x="508279" y="977544"/>
                </a:lnTo>
                <a:lnTo>
                  <a:pt x="515404" y="984631"/>
                </a:lnTo>
                <a:lnTo>
                  <a:pt x="532942" y="984631"/>
                </a:lnTo>
                <a:lnTo>
                  <a:pt x="540016" y="977544"/>
                </a:lnTo>
                <a:lnTo>
                  <a:pt x="540029" y="960005"/>
                </a:lnTo>
                <a:close/>
              </a:path>
              <a:path w="8950325" h="1010920">
                <a:moveTo>
                  <a:pt x="603567" y="959904"/>
                </a:moveTo>
                <a:lnTo>
                  <a:pt x="596468" y="952779"/>
                </a:lnTo>
                <a:lnTo>
                  <a:pt x="578878" y="952779"/>
                </a:lnTo>
                <a:lnTo>
                  <a:pt x="571779" y="959904"/>
                </a:lnTo>
                <a:lnTo>
                  <a:pt x="571817" y="977430"/>
                </a:lnTo>
                <a:lnTo>
                  <a:pt x="578929" y="984529"/>
                </a:lnTo>
                <a:lnTo>
                  <a:pt x="596468" y="984529"/>
                </a:lnTo>
                <a:lnTo>
                  <a:pt x="603542" y="977430"/>
                </a:lnTo>
                <a:lnTo>
                  <a:pt x="603567" y="959904"/>
                </a:lnTo>
                <a:close/>
              </a:path>
              <a:path w="8950325" h="1010920">
                <a:moveTo>
                  <a:pt x="667092" y="959789"/>
                </a:moveTo>
                <a:lnTo>
                  <a:pt x="660019" y="952677"/>
                </a:lnTo>
                <a:lnTo>
                  <a:pt x="642404" y="952677"/>
                </a:lnTo>
                <a:lnTo>
                  <a:pt x="635317" y="959789"/>
                </a:lnTo>
                <a:lnTo>
                  <a:pt x="635342" y="977328"/>
                </a:lnTo>
                <a:lnTo>
                  <a:pt x="642467" y="984427"/>
                </a:lnTo>
                <a:lnTo>
                  <a:pt x="659993" y="984427"/>
                </a:lnTo>
                <a:lnTo>
                  <a:pt x="667080" y="977328"/>
                </a:lnTo>
                <a:lnTo>
                  <a:pt x="667092" y="959789"/>
                </a:lnTo>
                <a:close/>
              </a:path>
              <a:path w="8950325" h="1010920">
                <a:moveTo>
                  <a:pt x="730631" y="959688"/>
                </a:moveTo>
                <a:lnTo>
                  <a:pt x="723531" y="952563"/>
                </a:lnTo>
                <a:lnTo>
                  <a:pt x="705942" y="952563"/>
                </a:lnTo>
                <a:lnTo>
                  <a:pt x="698842" y="959688"/>
                </a:lnTo>
                <a:lnTo>
                  <a:pt x="698881" y="977226"/>
                </a:lnTo>
                <a:lnTo>
                  <a:pt x="705993" y="984313"/>
                </a:lnTo>
                <a:lnTo>
                  <a:pt x="723531" y="984313"/>
                </a:lnTo>
                <a:lnTo>
                  <a:pt x="730592" y="977226"/>
                </a:lnTo>
                <a:lnTo>
                  <a:pt x="730631" y="959688"/>
                </a:lnTo>
                <a:close/>
              </a:path>
              <a:path w="8950325" h="1010920">
                <a:moveTo>
                  <a:pt x="794156" y="959573"/>
                </a:moveTo>
                <a:lnTo>
                  <a:pt x="787069" y="952461"/>
                </a:lnTo>
                <a:lnTo>
                  <a:pt x="769467" y="952461"/>
                </a:lnTo>
                <a:lnTo>
                  <a:pt x="762381" y="959573"/>
                </a:lnTo>
                <a:lnTo>
                  <a:pt x="762406" y="977112"/>
                </a:lnTo>
                <a:lnTo>
                  <a:pt x="769531" y="984211"/>
                </a:lnTo>
                <a:lnTo>
                  <a:pt x="787069" y="984211"/>
                </a:lnTo>
                <a:lnTo>
                  <a:pt x="794143" y="977112"/>
                </a:lnTo>
                <a:lnTo>
                  <a:pt x="794156" y="959573"/>
                </a:lnTo>
                <a:close/>
              </a:path>
              <a:path w="8950325" h="1010920">
                <a:moveTo>
                  <a:pt x="857707" y="959472"/>
                </a:moveTo>
                <a:lnTo>
                  <a:pt x="850633" y="952360"/>
                </a:lnTo>
                <a:lnTo>
                  <a:pt x="832942" y="952360"/>
                </a:lnTo>
                <a:lnTo>
                  <a:pt x="825957" y="959472"/>
                </a:lnTo>
                <a:lnTo>
                  <a:pt x="825957" y="977011"/>
                </a:lnTo>
                <a:lnTo>
                  <a:pt x="833069" y="984110"/>
                </a:lnTo>
                <a:lnTo>
                  <a:pt x="850557" y="984110"/>
                </a:lnTo>
                <a:lnTo>
                  <a:pt x="857643" y="977011"/>
                </a:lnTo>
                <a:lnTo>
                  <a:pt x="857707" y="959472"/>
                </a:lnTo>
                <a:close/>
              </a:path>
              <a:path w="8950325" h="1010920">
                <a:moveTo>
                  <a:pt x="921207" y="959370"/>
                </a:moveTo>
                <a:lnTo>
                  <a:pt x="914120" y="952246"/>
                </a:lnTo>
                <a:lnTo>
                  <a:pt x="896569" y="952246"/>
                </a:lnTo>
                <a:lnTo>
                  <a:pt x="889457" y="959370"/>
                </a:lnTo>
                <a:lnTo>
                  <a:pt x="889457" y="976896"/>
                </a:lnTo>
                <a:lnTo>
                  <a:pt x="896569" y="983996"/>
                </a:lnTo>
                <a:lnTo>
                  <a:pt x="914069" y="983996"/>
                </a:lnTo>
                <a:lnTo>
                  <a:pt x="921156" y="976896"/>
                </a:lnTo>
                <a:lnTo>
                  <a:pt x="921207" y="959370"/>
                </a:lnTo>
                <a:close/>
              </a:path>
              <a:path w="8950325" h="1010920">
                <a:moveTo>
                  <a:pt x="984783" y="976795"/>
                </a:moveTo>
                <a:lnTo>
                  <a:pt x="984707" y="959256"/>
                </a:lnTo>
                <a:lnTo>
                  <a:pt x="977633" y="952144"/>
                </a:lnTo>
                <a:lnTo>
                  <a:pt x="960069" y="952144"/>
                </a:lnTo>
                <a:lnTo>
                  <a:pt x="952957" y="959256"/>
                </a:lnTo>
                <a:lnTo>
                  <a:pt x="952957" y="976795"/>
                </a:lnTo>
                <a:lnTo>
                  <a:pt x="960069" y="983894"/>
                </a:lnTo>
                <a:lnTo>
                  <a:pt x="977684" y="983894"/>
                </a:lnTo>
                <a:lnTo>
                  <a:pt x="984783" y="976795"/>
                </a:lnTo>
                <a:close/>
              </a:path>
              <a:path w="8950325" h="1010920">
                <a:moveTo>
                  <a:pt x="1048334" y="959154"/>
                </a:moveTo>
                <a:lnTo>
                  <a:pt x="1041247" y="952030"/>
                </a:lnTo>
                <a:lnTo>
                  <a:pt x="1023569" y="952030"/>
                </a:lnTo>
                <a:lnTo>
                  <a:pt x="1016457" y="959154"/>
                </a:lnTo>
                <a:lnTo>
                  <a:pt x="1016457" y="967917"/>
                </a:lnTo>
                <a:lnTo>
                  <a:pt x="1016584" y="976693"/>
                </a:lnTo>
                <a:lnTo>
                  <a:pt x="1023696" y="983780"/>
                </a:lnTo>
                <a:lnTo>
                  <a:pt x="1041196" y="983780"/>
                </a:lnTo>
                <a:lnTo>
                  <a:pt x="1048270" y="976693"/>
                </a:lnTo>
                <a:lnTo>
                  <a:pt x="1048334" y="959154"/>
                </a:lnTo>
                <a:close/>
              </a:path>
              <a:path w="8950325" h="1010920">
                <a:moveTo>
                  <a:pt x="1111834" y="959053"/>
                </a:moveTo>
                <a:lnTo>
                  <a:pt x="1104747" y="951928"/>
                </a:lnTo>
                <a:lnTo>
                  <a:pt x="1087069" y="951928"/>
                </a:lnTo>
                <a:lnTo>
                  <a:pt x="1080084" y="959053"/>
                </a:lnTo>
                <a:lnTo>
                  <a:pt x="1080084" y="976579"/>
                </a:lnTo>
                <a:lnTo>
                  <a:pt x="1087196" y="983678"/>
                </a:lnTo>
                <a:lnTo>
                  <a:pt x="1104696" y="983678"/>
                </a:lnTo>
                <a:lnTo>
                  <a:pt x="1111783" y="976579"/>
                </a:lnTo>
                <a:lnTo>
                  <a:pt x="1111834" y="959053"/>
                </a:lnTo>
                <a:close/>
              </a:path>
              <a:path w="8950325" h="1010920">
                <a:moveTo>
                  <a:pt x="1175321" y="958938"/>
                </a:moveTo>
                <a:lnTo>
                  <a:pt x="1168260" y="951826"/>
                </a:lnTo>
                <a:lnTo>
                  <a:pt x="1150696" y="951826"/>
                </a:lnTo>
                <a:lnTo>
                  <a:pt x="1143584" y="958938"/>
                </a:lnTo>
                <a:lnTo>
                  <a:pt x="1143584" y="976477"/>
                </a:lnTo>
                <a:lnTo>
                  <a:pt x="1150696" y="983576"/>
                </a:lnTo>
                <a:lnTo>
                  <a:pt x="1168184" y="983576"/>
                </a:lnTo>
                <a:lnTo>
                  <a:pt x="1175283" y="976477"/>
                </a:lnTo>
                <a:lnTo>
                  <a:pt x="1175321" y="958938"/>
                </a:lnTo>
                <a:close/>
              </a:path>
              <a:path w="8950325" h="1010920">
                <a:moveTo>
                  <a:pt x="1238897" y="976376"/>
                </a:moveTo>
                <a:lnTo>
                  <a:pt x="1238834" y="958837"/>
                </a:lnTo>
                <a:lnTo>
                  <a:pt x="1231747" y="951712"/>
                </a:lnTo>
                <a:lnTo>
                  <a:pt x="1214196" y="951712"/>
                </a:lnTo>
                <a:lnTo>
                  <a:pt x="1207084" y="958837"/>
                </a:lnTo>
                <a:lnTo>
                  <a:pt x="1207084" y="976376"/>
                </a:lnTo>
                <a:lnTo>
                  <a:pt x="1214196" y="983462"/>
                </a:lnTo>
                <a:lnTo>
                  <a:pt x="1231823" y="983462"/>
                </a:lnTo>
                <a:lnTo>
                  <a:pt x="1238897" y="976376"/>
                </a:lnTo>
                <a:close/>
              </a:path>
              <a:path w="8950325" h="1010920">
                <a:moveTo>
                  <a:pt x="1302461" y="958723"/>
                </a:moveTo>
                <a:lnTo>
                  <a:pt x="1295374" y="951611"/>
                </a:lnTo>
                <a:lnTo>
                  <a:pt x="1277696" y="951611"/>
                </a:lnTo>
                <a:lnTo>
                  <a:pt x="1270584" y="958723"/>
                </a:lnTo>
                <a:lnTo>
                  <a:pt x="1270584" y="967498"/>
                </a:lnTo>
                <a:lnTo>
                  <a:pt x="1270711" y="976261"/>
                </a:lnTo>
                <a:lnTo>
                  <a:pt x="1277823" y="983361"/>
                </a:lnTo>
                <a:lnTo>
                  <a:pt x="1295323" y="983361"/>
                </a:lnTo>
                <a:lnTo>
                  <a:pt x="1302410" y="976261"/>
                </a:lnTo>
                <a:lnTo>
                  <a:pt x="1302461" y="958723"/>
                </a:lnTo>
                <a:close/>
              </a:path>
              <a:path w="8950325" h="1010920">
                <a:moveTo>
                  <a:pt x="1365961" y="958621"/>
                </a:moveTo>
                <a:lnTo>
                  <a:pt x="1358874" y="951496"/>
                </a:lnTo>
                <a:lnTo>
                  <a:pt x="1341196" y="951496"/>
                </a:lnTo>
                <a:lnTo>
                  <a:pt x="1334211" y="958621"/>
                </a:lnTo>
                <a:lnTo>
                  <a:pt x="1334211" y="976160"/>
                </a:lnTo>
                <a:lnTo>
                  <a:pt x="1341323" y="983246"/>
                </a:lnTo>
                <a:lnTo>
                  <a:pt x="1358823" y="983246"/>
                </a:lnTo>
                <a:lnTo>
                  <a:pt x="1365910" y="976160"/>
                </a:lnTo>
                <a:lnTo>
                  <a:pt x="1365961" y="958621"/>
                </a:lnTo>
                <a:close/>
              </a:path>
              <a:path w="8950325" h="1010920">
                <a:moveTo>
                  <a:pt x="1429461" y="958519"/>
                </a:moveTo>
                <a:lnTo>
                  <a:pt x="1422374" y="951395"/>
                </a:lnTo>
                <a:lnTo>
                  <a:pt x="1404823" y="951395"/>
                </a:lnTo>
                <a:lnTo>
                  <a:pt x="1397711" y="958519"/>
                </a:lnTo>
                <a:lnTo>
                  <a:pt x="1397711" y="976045"/>
                </a:lnTo>
                <a:lnTo>
                  <a:pt x="1404823" y="983145"/>
                </a:lnTo>
                <a:lnTo>
                  <a:pt x="1422323" y="983145"/>
                </a:lnTo>
                <a:lnTo>
                  <a:pt x="1429410" y="976045"/>
                </a:lnTo>
                <a:lnTo>
                  <a:pt x="1429461" y="958519"/>
                </a:lnTo>
                <a:close/>
              </a:path>
              <a:path w="8950325" h="1010920">
                <a:moveTo>
                  <a:pt x="1493037" y="975944"/>
                </a:moveTo>
                <a:lnTo>
                  <a:pt x="1492961" y="958405"/>
                </a:lnTo>
                <a:lnTo>
                  <a:pt x="1485887" y="951293"/>
                </a:lnTo>
                <a:lnTo>
                  <a:pt x="1468323" y="951293"/>
                </a:lnTo>
                <a:lnTo>
                  <a:pt x="1461211" y="958405"/>
                </a:lnTo>
                <a:lnTo>
                  <a:pt x="1461211" y="975944"/>
                </a:lnTo>
                <a:lnTo>
                  <a:pt x="1468323" y="983043"/>
                </a:lnTo>
                <a:lnTo>
                  <a:pt x="1485925" y="983043"/>
                </a:lnTo>
                <a:lnTo>
                  <a:pt x="1493037" y="975944"/>
                </a:lnTo>
                <a:close/>
              </a:path>
              <a:path w="8950325" h="1010920">
                <a:moveTo>
                  <a:pt x="1556588" y="958303"/>
                </a:moveTo>
                <a:lnTo>
                  <a:pt x="1549501" y="951179"/>
                </a:lnTo>
                <a:lnTo>
                  <a:pt x="1531823" y="951179"/>
                </a:lnTo>
                <a:lnTo>
                  <a:pt x="1524711" y="958303"/>
                </a:lnTo>
                <a:lnTo>
                  <a:pt x="1524838" y="975842"/>
                </a:lnTo>
                <a:lnTo>
                  <a:pt x="1531950" y="982929"/>
                </a:lnTo>
                <a:lnTo>
                  <a:pt x="1549450" y="982929"/>
                </a:lnTo>
                <a:lnTo>
                  <a:pt x="1556524" y="975842"/>
                </a:lnTo>
                <a:lnTo>
                  <a:pt x="1556588" y="958303"/>
                </a:lnTo>
                <a:close/>
              </a:path>
              <a:path w="8950325" h="1010920">
                <a:moveTo>
                  <a:pt x="1620088" y="958202"/>
                </a:moveTo>
                <a:lnTo>
                  <a:pt x="1613001" y="951077"/>
                </a:lnTo>
                <a:lnTo>
                  <a:pt x="1595323" y="951077"/>
                </a:lnTo>
                <a:lnTo>
                  <a:pt x="1588338" y="958202"/>
                </a:lnTo>
                <a:lnTo>
                  <a:pt x="1588338" y="975728"/>
                </a:lnTo>
                <a:lnTo>
                  <a:pt x="1595450" y="982827"/>
                </a:lnTo>
                <a:lnTo>
                  <a:pt x="1612950" y="982827"/>
                </a:lnTo>
                <a:lnTo>
                  <a:pt x="1620037" y="975728"/>
                </a:lnTo>
                <a:lnTo>
                  <a:pt x="1620088" y="958202"/>
                </a:lnTo>
                <a:close/>
              </a:path>
              <a:path w="8950325" h="1010920">
                <a:moveTo>
                  <a:pt x="1683588" y="958088"/>
                </a:moveTo>
                <a:lnTo>
                  <a:pt x="1676514" y="950976"/>
                </a:lnTo>
                <a:lnTo>
                  <a:pt x="1658950" y="950976"/>
                </a:lnTo>
                <a:lnTo>
                  <a:pt x="1651838" y="958088"/>
                </a:lnTo>
                <a:lnTo>
                  <a:pt x="1651838" y="975626"/>
                </a:lnTo>
                <a:lnTo>
                  <a:pt x="1658950" y="982726"/>
                </a:lnTo>
                <a:lnTo>
                  <a:pt x="1676425" y="982726"/>
                </a:lnTo>
                <a:lnTo>
                  <a:pt x="1683537" y="975626"/>
                </a:lnTo>
                <a:lnTo>
                  <a:pt x="1683588" y="958088"/>
                </a:lnTo>
                <a:close/>
              </a:path>
              <a:path w="8950325" h="1010920">
                <a:moveTo>
                  <a:pt x="1747164" y="975512"/>
                </a:moveTo>
                <a:lnTo>
                  <a:pt x="1747088" y="957986"/>
                </a:lnTo>
                <a:lnTo>
                  <a:pt x="1740001" y="950861"/>
                </a:lnTo>
                <a:lnTo>
                  <a:pt x="1722450" y="950861"/>
                </a:lnTo>
                <a:lnTo>
                  <a:pt x="1715338" y="957986"/>
                </a:lnTo>
                <a:lnTo>
                  <a:pt x="1715338" y="975512"/>
                </a:lnTo>
                <a:lnTo>
                  <a:pt x="1722450" y="982611"/>
                </a:lnTo>
                <a:lnTo>
                  <a:pt x="1740077" y="982611"/>
                </a:lnTo>
                <a:lnTo>
                  <a:pt x="1747164" y="975512"/>
                </a:lnTo>
                <a:close/>
              </a:path>
              <a:path w="8950325" h="1010920">
                <a:moveTo>
                  <a:pt x="1810715" y="957872"/>
                </a:moveTo>
                <a:lnTo>
                  <a:pt x="1803641" y="950760"/>
                </a:lnTo>
                <a:lnTo>
                  <a:pt x="1785950" y="950760"/>
                </a:lnTo>
                <a:lnTo>
                  <a:pt x="1778838" y="957872"/>
                </a:lnTo>
                <a:lnTo>
                  <a:pt x="1778965" y="975410"/>
                </a:lnTo>
                <a:lnTo>
                  <a:pt x="1786077" y="982510"/>
                </a:lnTo>
                <a:lnTo>
                  <a:pt x="1803565" y="982510"/>
                </a:lnTo>
                <a:lnTo>
                  <a:pt x="1810664" y="975410"/>
                </a:lnTo>
                <a:lnTo>
                  <a:pt x="1810715" y="957872"/>
                </a:lnTo>
                <a:close/>
              </a:path>
              <a:path w="8950325" h="1010920">
                <a:moveTo>
                  <a:pt x="1874215" y="957770"/>
                </a:moveTo>
                <a:lnTo>
                  <a:pt x="1867128" y="950645"/>
                </a:lnTo>
                <a:lnTo>
                  <a:pt x="1849450" y="950645"/>
                </a:lnTo>
                <a:lnTo>
                  <a:pt x="1842465" y="957770"/>
                </a:lnTo>
                <a:lnTo>
                  <a:pt x="1842465" y="975309"/>
                </a:lnTo>
                <a:lnTo>
                  <a:pt x="1849577" y="982395"/>
                </a:lnTo>
                <a:lnTo>
                  <a:pt x="1867065" y="982395"/>
                </a:lnTo>
                <a:lnTo>
                  <a:pt x="1874151" y="975309"/>
                </a:lnTo>
                <a:lnTo>
                  <a:pt x="1874215" y="957770"/>
                </a:lnTo>
                <a:close/>
              </a:path>
              <a:path w="8950325" h="1010920">
                <a:moveTo>
                  <a:pt x="1937715" y="957668"/>
                </a:moveTo>
                <a:lnTo>
                  <a:pt x="1930628" y="950544"/>
                </a:lnTo>
                <a:lnTo>
                  <a:pt x="1913077" y="950544"/>
                </a:lnTo>
                <a:lnTo>
                  <a:pt x="1905965" y="957668"/>
                </a:lnTo>
                <a:lnTo>
                  <a:pt x="1905965" y="975194"/>
                </a:lnTo>
                <a:lnTo>
                  <a:pt x="1913077" y="982294"/>
                </a:lnTo>
                <a:lnTo>
                  <a:pt x="1930577" y="982294"/>
                </a:lnTo>
                <a:lnTo>
                  <a:pt x="1937664" y="975194"/>
                </a:lnTo>
                <a:lnTo>
                  <a:pt x="1937715" y="957668"/>
                </a:lnTo>
                <a:close/>
              </a:path>
              <a:path w="8950325" h="1010920">
                <a:moveTo>
                  <a:pt x="2001291" y="975093"/>
                </a:moveTo>
                <a:lnTo>
                  <a:pt x="2001215" y="957554"/>
                </a:lnTo>
                <a:lnTo>
                  <a:pt x="1994141" y="950442"/>
                </a:lnTo>
                <a:lnTo>
                  <a:pt x="1976577" y="950442"/>
                </a:lnTo>
                <a:lnTo>
                  <a:pt x="1969465" y="957554"/>
                </a:lnTo>
                <a:lnTo>
                  <a:pt x="1969465" y="975093"/>
                </a:lnTo>
                <a:lnTo>
                  <a:pt x="1976577" y="982192"/>
                </a:lnTo>
                <a:lnTo>
                  <a:pt x="1994192" y="982192"/>
                </a:lnTo>
                <a:lnTo>
                  <a:pt x="2001291" y="975093"/>
                </a:lnTo>
                <a:close/>
              </a:path>
              <a:path w="8950325" h="1010920">
                <a:moveTo>
                  <a:pt x="2064842" y="957453"/>
                </a:moveTo>
                <a:lnTo>
                  <a:pt x="2057755" y="950328"/>
                </a:lnTo>
                <a:lnTo>
                  <a:pt x="2040077" y="950328"/>
                </a:lnTo>
                <a:lnTo>
                  <a:pt x="2032965" y="957453"/>
                </a:lnTo>
                <a:lnTo>
                  <a:pt x="2032965" y="966216"/>
                </a:lnTo>
                <a:lnTo>
                  <a:pt x="2033092" y="974991"/>
                </a:lnTo>
                <a:lnTo>
                  <a:pt x="2040204" y="982078"/>
                </a:lnTo>
                <a:lnTo>
                  <a:pt x="2057704" y="982078"/>
                </a:lnTo>
                <a:lnTo>
                  <a:pt x="2064778" y="974991"/>
                </a:lnTo>
                <a:lnTo>
                  <a:pt x="2064842" y="957453"/>
                </a:lnTo>
                <a:close/>
              </a:path>
              <a:path w="8950325" h="1010920">
                <a:moveTo>
                  <a:pt x="2128342" y="957338"/>
                </a:moveTo>
                <a:lnTo>
                  <a:pt x="2121255" y="950226"/>
                </a:lnTo>
                <a:lnTo>
                  <a:pt x="2103577" y="950226"/>
                </a:lnTo>
                <a:lnTo>
                  <a:pt x="2096592" y="957338"/>
                </a:lnTo>
                <a:lnTo>
                  <a:pt x="2096592" y="974877"/>
                </a:lnTo>
                <a:lnTo>
                  <a:pt x="2103704" y="981976"/>
                </a:lnTo>
                <a:lnTo>
                  <a:pt x="2121204" y="981976"/>
                </a:lnTo>
                <a:lnTo>
                  <a:pt x="2128291" y="974877"/>
                </a:lnTo>
                <a:lnTo>
                  <a:pt x="2128342" y="957338"/>
                </a:lnTo>
                <a:close/>
              </a:path>
              <a:path w="8950325" h="1010920">
                <a:moveTo>
                  <a:pt x="2191842" y="957237"/>
                </a:moveTo>
                <a:lnTo>
                  <a:pt x="2184768" y="950125"/>
                </a:lnTo>
                <a:lnTo>
                  <a:pt x="2167204" y="950125"/>
                </a:lnTo>
                <a:lnTo>
                  <a:pt x="2160092" y="957237"/>
                </a:lnTo>
                <a:lnTo>
                  <a:pt x="2160092" y="974775"/>
                </a:lnTo>
                <a:lnTo>
                  <a:pt x="2167204" y="981862"/>
                </a:lnTo>
                <a:lnTo>
                  <a:pt x="2184704" y="981862"/>
                </a:lnTo>
                <a:lnTo>
                  <a:pt x="2191791" y="974775"/>
                </a:lnTo>
                <a:lnTo>
                  <a:pt x="2191842" y="957237"/>
                </a:lnTo>
                <a:close/>
              </a:path>
              <a:path w="8950325" h="1010920">
                <a:moveTo>
                  <a:pt x="2255418" y="974661"/>
                </a:moveTo>
                <a:lnTo>
                  <a:pt x="2255342" y="957135"/>
                </a:lnTo>
                <a:lnTo>
                  <a:pt x="2248255" y="950010"/>
                </a:lnTo>
                <a:lnTo>
                  <a:pt x="2230704" y="950010"/>
                </a:lnTo>
                <a:lnTo>
                  <a:pt x="2223592" y="957135"/>
                </a:lnTo>
                <a:lnTo>
                  <a:pt x="2223592" y="974661"/>
                </a:lnTo>
                <a:lnTo>
                  <a:pt x="2230704" y="981760"/>
                </a:lnTo>
                <a:lnTo>
                  <a:pt x="2248331" y="981760"/>
                </a:lnTo>
                <a:lnTo>
                  <a:pt x="2255418" y="974661"/>
                </a:lnTo>
                <a:close/>
              </a:path>
              <a:path w="8950325" h="1010920">
                <a:moveTo>
                  <a:pt x="2318969" y="957021"/>
                </a:moveTo>
                <a:lnTo>
                  <a:pt x="2311895" y="949909"/>
                </a:lnTo>
                <a:lnTo>
                  <a:pt x="2294204" y="949909"/>
                </a:lnTo>
                <a:lnTo>
                  <a:pt x="2287092" y="957021"/>
                </a:lnTo>
                <a:lnTo>
                  <a:pt x="2287219" y="974559"/>
                </a:lnTo>
                <a:lnTo>
                  <a:pt x="2294331" y="981659"/>
                </a:lnTo>
                <a:lnTo>
                  <a:pt x="2311806" y="981659"/>
                </a:lnTo>
                <a:lnTo>
                  <a:pt x="2318918" y="974559"/>
                </a:lnTo>
                <a:lnTo>
                  <a:pt x="2318969" y="957021"/>
                </a:lnTo>
                <a:close/>
              </a:path>
              <a:path w="8950325" h="1010920">
                <a:moveTo>
                  <a:pt x="2382469" y="956919"/>
                </a:moveTo>
                <a:lnTo>
                  <a:pt x="2375382" y="949794"/>
                </a:lnTo>
                <a:lnTo>
                  <a:pt x="2357704" y="949794"/>
                </a:lnTo>
                <a:lnTo>
                  <a:pt x="2350719" y="956919"/>
                </a:lnTo>
                <a:lnTo>
                  <a:pt x="2350719" y="974458"/>
                </a:lnTo>
                <a:lnTo>
                  <a:pt x="2357831" y="981544"/>
                </a:lnTo>
                <a:lnTo>
                  <a:pt x="2375331" y="981544"/>
                </a:lnTo>
                <a:lnTo>
                  <a:pt x="2382405" y="974458"/>
                </a:lnTo>
                <a:lnTo>
                  <a:pt x="2382469" y="956919"/>
                </a:lnTo>
                <a:close/>
              </a:path>
              <a:path w="8950325" h="1010920">
                <a:moveTo>
                  <a:pt x="2445969" y="956818"/>
                </a:moveTo>
                <a:lnTo>
                  <a:pt x="2438882" y="949693"/>
                </a:lnTo>
                <a:lnTo>
                  <a:pt x="2421331" y="949693"/>
                </a:lnTo>
                <a:lnTo>
                  <a:pt x="2414219" y="956818"/>
                </a:lnTo>
                <a:lnTo>
                  <a:pt x="2414219" y="974344"/>
                </a:lnTo>
                <a:lnTo>
                  <a:pt x="2421331" y="981443"/>
                </a:lnTo>
                <a:lnTo>
                  <a:pt x="2438831" y="981443"/>
                </a:lnTo>
                <a:lnTo>
                  <a:pt x="2445918" y="974344"/>
                </a:lnTo>
                <a:lnTo>
                  <a:pt x="2445969" y="956818"/>
                </a:lnTo>
                <a:close/>
              </a:path>
              <a:path w="8950325" h="1010920">
                <a:moveTo>
                  <a:pt x="2509545" y="974242"/>
                </a:moveTo>
                <a:lnTo>
                  <a:pt x="2509469" y="956703"/>
                </a:lnTo>
                <a:lnTo>
                  <a:pt x="2502395" y="949591"/>
                </a:lnTo>
                <a:lnTo>
                  <a:pt x="2484831" y="949591"/>
                </a:lnTo>
                <a:lnTo>
                  <a:pt x="2477719" y="956703"/>
                </a:lnTo>
                <a:lnTo>
                  <a:pt x="2477719" y="974242"/>
                </a:lnTo>
                <a:lnTo>
                  <a:pt x="2484831" y="981341"/>
                </a:lnTo>
                <a:lnTo>
                  <a:pt x="2502433" y="981341"/>
                </a:lnTo>
                <a:lnTo>
                  <a:pt x="2509545" y="974242"/>
                </a:lnTo>
                <a:close/>
              </a:path>
              <a:path w="8950325" h="1010920">
                <a:moveTo>
                  <a:pt x="2573096" y="956602"/>
                </a:moveTo>
                <a:lnTo>
                  <a:pt x="2566009" y="949477"/>
                </a:lnTo>
                <a:lnTo>
                  <a:pt x="2548331" y="949477"/>
                </a:lnTo>
                <a:lnTo>
                  <a:pt x="2541219" y="956602"/>
                </a:lnTo>
                <a:lnTo>
                  <a:pt x="2541346" y="974128"/>
                </a:lnTo>
                <a:lnTo>
                  <a:pt x="2548458" y="981227"/>
                </a:lnTo>
                <a:lnTo>
                  <a:pt x="2565958" y="981227"/>
                </a:lnTo>
                <a:lnTo>
                  <a:pt x="2573045" y="974128"/>
                </a:lnTo>
                <a:lnTo>
                  <a:pt x="2573096" y="956602"/>
                </a:lnTo>
                <a:close/>
              </a:path>
              <a:path w="8950325" h="1010920">
                <a:moveTo>
                  <a:pt x="2636596" y="956487"/>
                </a:moveTo>
                <a:lnTo>
                  <a:pt x="2629509" y="949375"/>
                </a:lnTo>
                <a:lnTo>
                  <a:pt x="2611831" y="949375"/>
                </a:lnTo>
                <a:lnTo>
                  <a:pt x="2604846" y="956487"/>
                </a:lnTo>
                <a:lnTo>
                  <a:pt x="2604846" y="974026"/>
                </a:lnTo>
                <a:lnTo>
                  <a:pt x="2611958" y="981125"/>
                </a:lnTo>
                <a:lnTo>
                  <a:pt x="2629458" y="981125"/>
                </a:lnTo>
                <a:lnTo>
                  <a:pt x="2636545" y="974026"/>
                </a:lnTo>
                <a:lnTo>
                  <a:pt x="2636596" y="956487"/>
                </a:lnTo>
                <a:close/>
              </a:path>
              <a:path w="8950325" h="1010920">
                <a:moveTo>
                  <a:pt x="2700096" y="956386"/>
                </a:moveTo>
                <a:lnTo>
                  <a:pt x="2693009" y="949261"/>
                </a:lnTo>
                <a:lnTo>
                  <a:pt x="2675458" y="949261"/>
                </a:lnTo>
                <a:lnTo>
                  <a:pt x="2668346" y="956386"/>
                </a:lnTo>
                <a:lnTo>
                  <a:pt x="2668346" y="973924"/>
                </a:lnTo>
                <a:lnTo>
                  <a:pt x="2675458" y="981011"/>
                </a:lnTo>
                <a:lnTo>
                  <a:pt x="2692946" y="981011"/>
                </a:lnTo>
                <a:lnTo>
                  <a:pt x="2700045" y="973924"/>
                </a:lnTo>
                <a:lnTo>
                  <a:pt x="2700096" y="956386"/>
                </a:lnTo>
                <a:close/>
              </a:path>
              <a:path w="8950325" h="1010920">
                <a:moveTo>
                  <a:pt x="2763672" y="973810"/>
                </a:moveTo>
                <a:lnTo>
                  <a:pt x="2763596" y="956284"/>
                </a:lnTo>
                <a:lnTo>
                  <a:pt x="2756509" y="949159"/>
                </a:lnTo>
                <a:lnTo>
                  <a:pt x="2738958" y="949159"/>
                </a:lnTo>
                <a:lnTo>
                  <a:pt x="2731846" y="956284"/>
                </a:lnTo>
                <a:lnTo>
                  <a:pt x="2731846" y="973810"/>
                </a:lnTo>
                <a:lnTo>
                  <a:pt x="2738958" y="980909"/>
                </a:lnTo>
                <a:lnTo>
                  <a:pt x="2756585" y="980909"/>
                </a:lnTo>
                <a:lnTo>
                  <a:pt x="2763672" y="973810"/>
                </a:lnTo>
                <a:close/>
              </a:path>
              <a:path w="8950325" h="1010920">
                <a:moveTo>
                  <a:pt x="2827223" y="956170"/>
                </a:moveTo>
                <a:lnTo>
                  <a:pt x="2820149" y="949058"/>
                </a:lnTo>
                <a:lnTo>
                  <a:pt x="2802458" y="949058"/>
                </a:lnTo>
                <a:lnTo>
                  <a:pt x="2795346" y="956170"/>
                </a:lnTo>
                <a:lnTo>
                  <a:pt x="2795473" y="973709"/>
                </a:lnTo>
                <a:lnTo>
                  <a:pt x="2802585" y="980808"/>
                </a:lnTo>
                <a:lnTo>
                  <a:pt x="2820073" y="980808"/>
                </a:lnTo>
                <a:lnTo>
                  <a:pt x="2827172" y="973709"/>
                </a:lnTo>
                <a:lnTo>
                  <a:pt x="2827223" y="956170"/>
                </a:lnTo>
                <a:close/>
              </a:path>
              <a:path w="8950325" h="1010920">
                <a:moveTo>
                  <a:pt x="2890723" y="956068"/>
                </a:moveTo>
                <a:lnTo>
                  <a:pt x="2883636" y="948944"/>
                </a:lnTo>
                <a:lnTo>
                  <a:pt x="2865958" y="948944"/>
                </a:lnTo>
                <a:lnTo>
                  <a:pt x="2858973" y="956068"/>
                </a:lnTo>
                <a:lnTo>
                  <a:pt x="2858973" y="973607"/>
                </a:lnTo>
                <a:lnTo>
                  <a:pt x="2866085" y="980694"/>
                </a:lnTo>
                <a:lnTo>
                  <a:pt x="2883585" y="980694"/>
                </a:lnTo>
                <a:lnTo>
                  <a:pt x="2890659" y="973607"/>
                </a:lnTo>
                <a:lnTo>
                  <a:pt x="2890723" y="956068"/>
                </a:lnTo>
                <a:close/>
              </a:path>
              <a:path w="8950325" h="1010920">
                <a:moveTo>
                  <a:pt x="2954223" y="955954"/>
                </a:moveTo>
                <a:lnTo>
                  <a:pt x="2947136" y="948842"/>
                </a:lnTo>
                <a:lnTo>
                  <a:pt x="2929585" y="948842"/>
                </a:lnTo>
                <a:lnTo>
                  <a:pt x="2922473" y="955954"/>
                </a:lnTo>
                <a:lnTo>
                  <a:pt x="2922473" y="973493"/>
                </a:lnTo>
                <a:lnTo>
                  <a:pt x="2929585" y="980592"/>
                </a:lnTo>
                <a:lnTo>
                  <a:pt x="2947085" y="980592"/>
                </a:lnTo>
                <a:lnTo>
                  <a:pt x="2954172" y="973493"/>
                </a:lnTo>
                <a:lnTo>
                  <a:pt x="2954223" y="955954"/>
                </a:lnTo>
                <a:close/>
              </a:path>
              <a:path w="8950325" h="1010920">
                <a:moveTo>
                  <a:pt x="3017799" y="973391"/>
                </a:moveTo>
                <a:lnTo>
                  <a:pt x="3017723" y="955852"/>
                </a:lnTo>
                <a:lnTo>
                  <a:pt x="3010649" y="948740"/>
                </a:lnTo>
                <a:lnTo>
                  <a:pt x="2993085" y="948740"/>
                </a:lnTo>
                <a:lnTo>
                  <a:pt x="2985973" y="955852"/>
                </a:lnTo>
                <a:lnTo>
                  <a:pt x="2985973" y="973391"/>
                </a:lnTo>
                <a:lnTo>
                  <a:pt x="2993085" y="980490"/>
                </a:lnTo>
                <a:lnTo>
                  <a:pt x="3010700" y="980490"/>
                </a:lnTo>
                <a:lnTo>
                  <a:pt x="3017799" y="973391"/>
                </a:lnTo>
                <a:close/>
              </a:path>
              <a:path w="8950325" h="1010920">
                <a:moveTo>
                  <a:pt x="3081350" y="955751"/>
                </a:moveTo>
                <a:lnTo>
                  <a:pt x="3074263" y="948626"/>
                </a:lnTo>
                <a:lnTo>
                  <a:pt x="3056585" y="948626"/>
                </a:lnTo>
                <a:lnTo>
                  <a:pt x="3049473" y="955751"/>
                </a:lnTo>
                <a:lnTo>
                  <a:pt x="3049600" y="973277"/>
                </a:lnTo>
                <a:lnTo>
                  <a:pt x="3056712" y="980376"/>
                </a:lnTo>
                <a:lnTo>
                  <a:pt x="3074212" y="980376"/>
                </a:lnTo>
                <a:lnTo>
                  <a:pt x="3081299" y="973277"/>
                </a:lnTo>
                <a:lnTo>
                  <a:pt x="3081350" y="955751"/>
                </a:lnTo>
                <a:close/>
              </a:path>
              <a:path w="8950325" h="1010920">
                <a:moveTo>
                  <a:pt x="3144850" y="955636"/>
                </a:moveTo>
                <a:lnTo>
                  <a:pt x="3137776" y="948524"/>
                </a:lnTo>
                <a:lnTo>
                  <a:pt x="3120085" y="948524"/>
                </a:lnTo>
                <a:lnTo>
                  <a:pt x="3113100" y="955636"/>
                </a:lnTo>
                <a:lnTo>
                  <a:pt x="3113100" y="973175"/>
                </a:lnTo>
                <a:lnTo>
                  <a:pt x="3120212" y="980274"/>
                </a:lnTo>
                <a:lnTo>
                  <a:pt x="3137700" y="980274"/>
                </a:lnTo>
                <a:lnTo>
                  <a:pt x="3144799" y="973175"/>
                </a:lnTo>
                <a:lnTo>
                  <a:pt x="3144850" y="955636"/>
                </a:lnTo>
                <a:close/>
              </a:path>
              <a:path w="8950325" h="1010920">
                <a:moveTo>
                  <a:pt x="3208350" y="955535"/>
                </a:moveTo>
                <a:lnTo>
                  <a:pt x="3201263" y="948410"/>
                </a:lnTo>
                <a:lnTo>
                  <a:pt x="3183712" y="948410"/>
                </a:lnTo>
                <a:lnTo>
                  <a:pt x="3176600" y="955535"/>
                </a:lnTo>
                <a:lnTo>
                  <a:pt x="3176600" y="973074"/>
                </a:lnTo>
                <a:lnTo>
                  <a:pt x="3183712" y="980160"/>
                </a:lnTo>
                <a:lnTo>
                  <a:pt x="3201212" y="980160"/>
                </a:lnTo>
                <a:lnTo>
                  <a:pt x="3208286" y="973074"/>
                </a:lnTo>
                <a:lnTo>
                  <a:pt x="3208350" y="955535"/>
                </a:lnTo>
                <a:close/>
              </a:path>
              <a:path w="8950325" h="1010920">
                <a:moveTo>
                  <a:pt x="3271926" y="972959"/>
                </a:moveTo>
                <a:lnTo>
                  <a:pt x="3271850" y="955433"/>
                </a:lnTo>
                <a:lnTo>
                  <a:pt x="3264763" y="948309"/>
                </a:lnTo>
                <a:lnTo>
                  <a:pt x="3247212" y="948309"/>
                </a:lnTo>
                <a:lnTo>
                  <a:pt x="3240100" y="955433"/>
                </a:lnTo>
                <a:lnTo>
                  <a:pt x="3240100" y="972959"/>
                </a:lnTo>
                <a:lnTo>
                  <a:pt x="3247212" y="980059"/>
                </a:lnTo>
                <a:lnTo>
                  <a:pt x="3264839" y="980059"/>
                </a:lnTo>
                <a:lnTo>
                  <a:pt x="3271926" y="972959"/>
                </a:lnTo>
                <a:close/>
              </a:path>
              <a:path w="8950325" h="1010920">
                <a:moveTo>
                  <a:pt x="3335477" y="955319"/>
                </a:moveTo>
                <a:lnTo>
                  <a:pt x="3328403" y="948207"/>
                </a:lnTo>
                <a:lnTo>
                  <a:pt x="3310712" y="948207"/>
                </a:lnTo>
                <a:lnTo>
                  <a:pt x="3303600" y="955319"/>
                </a:lnTo>
                <a:lnTo>
                  <a:pt x="3303727" y="972858"/>
                </a:lnTo>
                <a:lnTo>
                  <a:pt x="3310839" y="979957"/>
                </a:lnTo>
                <a:lnTo>
                  <a:pt x="3328327" y="979957"/>
                </a:lnTo>
                <a:lnTo>
                  <a:pt x="3335426" y="972858"/>
                </a:lnTo>
                <a:lnTo>
                  <a:pt x="3335477" y="955319"/>
                </a:lnTo>
                <a:close/>
              </a:path>
              <a:path w="8950325" h="1010920">
                <a:moveTo>
                  <a:pt x="3398977" y="955217"/>
                </a:moveTo>
                <a:lnTo>
                  <a:pt x="3391890" y="948093"/>
                </a:lnTo>
                <a:lnTo>
                  <a:pt x="3374212" y="948093"/>
                </a:lnTo>
                <a:lnTo>
                  <a:pt x="3367227" y="955217"/>
                </a:lnTo>
                <a:lnTo>
                  <a:pt x="3367227" y="972756"/>
                </a:lnTo>
                <a:lnTo>
                  <a:pt x="3374339" y="979843"/>
                </a:lnTo>
                <a:lnTo>
                  <a:pt x="3391839" y="979843"/>
                </a:lnTo>
                <a:lnTo>
                  <a:pt x="3398913" y="972756"/>
                </a:lnTo>
                <a:lnTo>
                  <a:pt x="3398977" y="955217"/>
                </a:lnTo>
                <a:close/>
              </a:path>
              <a:path w="8950325" h="1010920">
                <a:moveTo>
                  <a:pt x="3462477" y="955103"/>
                </a:moveTo>
                <a:lnTo>
                  <a:pt x="3455390" y="947991"/>
                </a:lnTo>
                <a:lnTo>
                  <a:pt x="3437839" y="947991"/>
                </a:lnTo>
                <a:lnTo>
                  <a:pt x="3430727" y="955103"/>
                </a:lnTo>
                <a:lnTo>
                  <a:pt x="3430727" y="972642"/>
                </a:lnTo>
                <a:lnTo>
                  <a:pt x="3437839" y="979741"/>
                </a:lnTo>
                <a:lnTo>
                  <a:pt x="3455339" y="979741"/>
                </a:lnTo>
                <a:lnTo>
                  <a:pt x="3462426" y="972642"/>
                </a:lnTo>
                <a:lnTo>
                  <a:pt x="3462477" y="955103"/>
                </a:lnTo>
                <a:close/>
              </a:path>
              <a:path w="8950325" h="1010920">
                <a:moveTo>
                  <a:pt x="3526040" y="972540"/>
                </a:moveTo>
                <a:lnTo>
                  <a:pt x="3525977" y="955001"/>
                </a:lnTo>
                <a:lnTo>
                  <a:pt x="3518890" y="947877"/>
                </a:lnTo>
                <a:lnTo>
                  <a:pt x="3501339" y="947877"/>
                </a:lnTo>
                <a:lnTo>
                  <a:pt x="3494227" y="955001"/>
                </a:lnTo>
                <a:lnTo>
                  <a:pt x="3494227" y="972540"/>
                </a:lnTo>
                <a:lnTo>
                  <a:pt x="3501339" y="979627"/>
                </a:lnTo>
                <a:lnTo>
                  <a:pt x="3518954" y="979627"/>
                </a:lnTo>
                <a:lnTo>
                  <a:pt x="3526040" y="972540"/>
                </a:lnTo>
                <a:close/>
              </a:path>
              <a:path w="8950325" h="1010920">
                <a:moveTo>
                  <a:pt x="3589604" y="954900"/>
                </a:moveTo>
                <a:lnTo>
                  <a:pt x="3582517" y="947775"/>
                </a:lnTo>
                <a:lnTo>
                  <a:pt x="3564839" y="947775"/>
                </a:lnTo>
                <a:lnTo>
                  <a:pt x="3557727" y="954900"/>
                </a:lnTo>
                <a:lnTo>
                  <a:pt x="3557854" y="972426"/>
                </a:lnTo>
                <a:lnTo>
                  <a:pt x="3564966" y="979525"/>
                </a:lnTo>
                <a:lnTo>
                  <a:pt x="3582466" y="979525"/>
                </a:lnTo>
                <a:lnTo>
                  <a:pt x="3589553" y="972426"/>
                </a:lnTo>
                <a:lnTo>
                  <a:pt x="3589604" y="954900"/>
                </a:lnTo>
                <a:close/>
              </a:path>
              <a:path w="8950325" h="1010920">
                <a:moveTo>
                  <a:pt x="3653104" y="954786"/>
                </a:moveTo>
                <a:lnTo>
                  <a:pt x="3646030" y="947674"/>
                </a:lnTo>
                <a:lnTo>
                  <a:pt x="3628339" y="947674"/>
                </a:lnTo>
                <a:lnTo>
                  <a:pt x="3621354" y="954786"/>
                </a:lnTo>
                <a:lnTo>
                  <a:pt x="3621354" y="972324"/>
                </a:lnTo>
                <a:lnTo>
                  <a:pt x="3628466" y="979424"/>
                </a:lnTo>
                <a:lnTo>
                  <a:pt x="3645954" y="979424"/>
                </a:lnTo>
                <a:lnTo>
                  <a:pt x="3653040" y="972324"/>
                </a:lnTo>
                <a:lnTo>
                  <a:pt x="3653104" y="954786"/>
                </a:lnTo>
                <a:close/>
              </a:path>
              <a:path w="8950325" h="1010920">
                <a:moveTo>
                  <a:pt x="3716604" y="954684"/>
                </a:moveTo>
                <a:lnTo>
                  <a:pt x="3709517" y="947559"/>
                </a:lnTo>
                <a:lnTo>
                  <a:pt x="3691966" y="947559"/>
                </a:lnTo>
                <a:lnTo>
                  <a:pt x="3684854" y="954684"/>
                </a:lnTo>
                <a:lnTo>
                  <a:pt x="3684854" y="972223"/>
                </a:lnTo>
                <a:lnTo>
                  <a:pt x="3691966" y="979309"/>
                </a:lnTo>
                <a:lnTo>
                  <a:pt x="3709466" y="979309"/>
                </a:lnTo>
                <a:lnTo>
                  <a:pt x="3716540" y="972223"/>
                </a:lnTo>
                <a:lnTo>
                  <a:pt x="3716604" y="954684"/>
                </a:lnTo>
                <a:close/>
              </a:path>
              <a:path w="8950325" h="1010920">
                <a:moveTo>
                  <a:pt x="3780180" y="972108"/>
                </a:moveTo>
                <a:lnTo>
                  <a:pt x="3780104" y="954570"/>
                </a:lnTo>
                <a:lnTo>
                  <a:pt x="3773017" y="947458"/>
                </a:lnTo>
                <a:lnTo>
                  <a:pt x="3755466" y="947458"/>
                </a:lnTo>
                <a:lnTo>
                  <a:pt x="3748354" y="954570"/>
                </a:lnTo>
                <a:lnTo>
                  <a:pt x="3748354" y="972108"/>
                </a:lnTo>
                <a:lnTo>
                  <a:pt x="3755466" y="979208"/>
                </a:lnTo>
                <a:lnTo>
                  <a:pt x="3773093" y="979208"/>
                </a:lnTo>
                <a:lnTo>
                  <a:pt x="3780180" y="972108"/>
                </a:lnTo>
                <a:close/>
              </a:path>
              <a:path w="8950325" h="1010920">
                <a:moveTo>
                  <a:pt x="3843731" y="954468"/>
                </a:moveTo>
                <a:lnTo>
                  <a:pt x="3836657" y="947356"/>
                </a:lnTo>
                <a:lnTo>
                  <a:pt x="3818966" y="947356"/>
                </a:lnTo>
                <a:lnTo>
                  <a:pt x="3811854" y="954468"/>
                </a:lnTo>
                <a:lnTo>
                  <a:pt x="3811981" y="972007"/>
                </a:lnTo>
                <a:lnTo>
                  <a:pt x="3819093" y="979106"/>
                </a:lnTo>
                <a:lnTo>
                  <a:pt x="3836581" y="979106"/>
                </a:lnTo>
                <a:lnTo>
                  <a:pt x="3843667" y="972007"/>
                </a:lnTo>
                <a:lnTo>
                  <a:pt x="3843731" y="954468"/>
                </a:lnTo>
                <a:close/>
              </a:path>
              <a:path w="8950325" h="1010920">
                <a:moveTo>
                  <a:pt x="3907231" y="954366"/>
                </a:moveTo>
                <a:lnTo>
                  <a:pt x="3900144" y="947242"/>
                </a:lnTo>
                <a:lnTo>
                  <a:pt x="3882466" y="947242"/>
                </a:lnTo>
                <a:lnTo>
                  <a:pt x="3875481" y="954366"/>
                </a:lnTo>
                <a:lnTo>
                  <a:pt x="3875481" y="971892"/>
                </a:lnTo>
                <a:lnTo>
                  <a:pt x="3882593" y="978992"/>
                </a:lnTo>
                <a:lnTo>
                  <a:pt x="3900093" y="978992"/>
                </a:lnTo>
                <a:lnTo>
                  <a:pt x="3907180" y="971892"/>
                </a:lnTo>
                <a:lnTo>
                  <a:pt x="3907231" y="954366"/>
                </a:lnTo>
                <a:close/>
              </a:path>
              <a:path w="8950325" h="1010920">
                <a:moveTo>
                  <a:pt x="3970731" y="954252"/>
                </a:moveTo>
                <a:lnTo>
                  <a:pt x="3963657" y="947140"/>
                </a:lnTo>
                <a:lnTo>
                  <a:pt x="3946093" y="947140"/>
                </a:lnTo>
                <a:lnTo>
                  <a:pt x="3938981" y="954252"/>
                </a:lnTo>
                <a:lnTo>
                  <a:pt x="3938981" y="971791"/>
                </a:lnTo>
                <a:lnTo>
                  <a:pt x="3946093" y="978890"/>
                </a:lnTo>
                <a:lnTo>
                  <a:pt x="3963581" y="978890"/>
                </a:lnTo>
                <a:lnTo>
                  <a:pt x="3970667" y="971791"/>
                </a:lnTo>
                <a:lnTo>
                  <a:pt x="3970731" y="954252"/>
                </a:lnTo>
                <a:close/>
              </a:path>
              <a:path w="8950325" h="1010920">
                <a:moveTo>
                  <a:pt x="4034307" y="971689"/>
                </a:moveTo>
                <a:lnTo>
                  <a:pt x="4034231" y="954151"/>
                </a:lnTo>
                <a:lnTo>
                  <a:pt x="4027144" y="947026"/>
                </a:lnTo>
                <a:lnTo>
                  <a:pt x="4009593" y="947026"/>
                </a:lnTo>
                <a:lnTo>
                  <a:pt x="4002481" y="954151"/>
                </a:lnTo>
                <a:lnTo>
                  <a:pt x="4002481" y="971689"/>
                </a:lnTo>
                <a:lnTo>
                  <a:pt x="4009593" y="978776"/>
                </a:lnTo>
                <a:lnTo>
                  <a:pt x="4027220" y="978776"/>
                </a:lnTo>
                <a:lnTo>
                  <a:pt x="4034307" y="971689"/>
                </a:lnTo>
                <a:close/>
              </a:path>
              <a:path w="8950325" h="1010920">
                <a:moveTo>
                  <a:pt x="4097858" y="954049"/>
                </a:moveTo>
                <a:lnTo>
                  <a:pt x="4090771" y="946924"/>
                </a:lnTo>
                <a:lnTo>
                  <a:pt x="4073093" y="946924"/>
                </a:lnTo>
                <a:lnTo>
                  <a:pt x="4065981" y="954049"/>
                </a:lnTo>
                <a:lnTo>
                  <a:pt x="4065981" y="962812"/>
                </a:lnTo>
                <a:lnTo>
                  <a:pt x="4066108" y="971575"/>
                </a:lnTo>
                <a:lnTo>
                  <a:pt x="4073220" y="978674"/>
                </a:lnTo>
                <a:lnTo>
                  <a:pt x="4090720" y="978674"/>
                </a:lnTo>
                <a:lnTo>
                  <a:pt x="4097807" y="971575"/>
                </a:lnTo>
                <a:lnTo>
                  <a:pt x="4097858" y="954049"/>
                </a:lnTo>
                <a:close/>
              </a:path>
              <a:path w="8950325" h="1010920">
                <a:moveTo>
                  <a:pt x="4161358" y="953935"/>
                </a:moveTo>
                <a:lnTo>
                  <a:pt x="4154284" y="946823"/>
                </a:lnTo>
                <a:lnTo>
                  <a:pt x="4136593" y="946823"/>
                </a:lnTo>
                <a:lnTo>
                  <a:pt x="4129608" y="953935"/>
                </a:lnTo>
                <a:lnTo>
                  <a:pt x="4129608" y="971473"/>
                </a:lnTo>
                <a:lnTo>
                  <a:pt x="4136720" y="978573"/>
                </a:lnTo>
                <a:lnTo>
                  <a:pt x="4154208" y="978573"/>
                </a:lnTo>
                <a:lnTo>
                  <a:pt x="4161307" y="971473"/>
                </a:lnTo>
                <a:lnTo>
                  <a:pt x="4161358" y="953935"/>
                </a:lnTo>
                <a:close/>
              </a:path>
              <a:path w="8950325" h="1010920">
                <a:moveTo>
                  <a:pt x="4224858" y="953833"/>
                </a:moveTo>
                <a:lnTo>
                  <a:pt x="4217771" y="946708"/>
                </a:lnTo>
                <a:lnTo>
                  <a:pt x="4200220" y="946708"/>
                </a:lnTo>
                <a:lnTo>
                  <a:pt x="4193108" y="953833"/>
                </a:lnTo>
                <a:lnTo>
                  <a:pt x="4193108" y="971372"/>
                </a:lnTo>
                <a:lnTo>
                  <a:pt x="4200220" y="978458"/>
                </a:lnTo>
                <a:lnTo>
                  <a:pt x="4217721" y="978458"/>
                </a:lnTo>
                <a:lnTo>
                  <a:pt x="4224794" y="971372"/>
                </a:lnTo>
                <a:lnTo>
                  <a:pt x="4224858" y="953833"/>
                </a:lnTo>
                <a:close/>
              </a:path>
              <a:path w="8950325" h="1010920">
                <a:moveTo>
                  <a:pt x="4288434" y="971257"/>
                </a:moveTo>
                <a:lnTo>
                  <a:pt x="4288358" y="953719"/>
                </a:lnTo>
                <a:lnTo>
                  <a:pt x="4281271" y="946607"/>
                </a:lnTo>
                <a:lnTo>
                  <a:pt x="4263720" y="946607"/>
                </a:lnTo>
                <a:lnTo>
                  <a:pt x="4256608" y="953719"/>
                </a:lnTo>
                <a:lnTo>
                  <a:pt x="4256608" y="971257"/>
                </a:lnTo>
                <a:lnTo>
                  <a:pt x="4263720" y="978357"/>
                </a:lnTo>
                <a:lnTo>
                  <a:pt x="4281348" y="978357"/>
                </a:lnTo>
                <a:lnTo>
                  <a:pt x="4288434" y="971257"/>
                </a:lnTo>
                <a:close/>
              </a:path>
              <a:path w="8950325" h="1010920">
                <a:moveTo>
                  <a:pt x="4351985" y="953617"/>
                </a:moveTo>
                <a:lnTo>
                  <a:pt x="4344911" y="946505"/>
                </a:lnTo>
                <a:lnTo>
                  <a:pt x="4327220" y="946505"/>
                </a:lnTo>
                <a:lnTo>
                  <a:pt x="4320108" y="953617"/>
                </a:lnTo>
                <a:lnTo>
                  <a:pt x="4320235" y="971156"/>
                </a:lnTo>
                <a:lnTo>
                  <a:pt x="4327347" y="978242"/>
                </a:lnTo>
                <a:lnTo>
                  <a:pt x="4344848" y="978242"/>
                </a:lnTo>
                <a:lnTo>
                  <a:pt x="4351934" y="971156"/>
                </a:lnTo>
                <a:lnTo>
                  <a:pt x="4351985" y="953617"/>
                </a:lnTo>
                <a:close/>
              </a:path>
              <a:path w="8950325" h="1010920">
                <a:moveTo>
                  <a:pt x="4415485" y="953516"/>
                </a:moveTo>
                <a:lnTo>
                  <a:pt x="4408398" y="946391"/>
                </a:lnTo>
                <a:lnTo>
                  <a:pt x="4390720" y="946391"/>
                </a:lnTo>
                <a:lnTo>
                  <a:pt x="4383735" y="953516"/>
                </a:lnTo>
                <a:lnTo>
                  <a:pt x="4383735" y="971042"/>
                </a:lnTo>
                <a:lnTo>
                  <a:pt x="4390847" y="978141"/>
                </a:lnTo>
                <a:lnTo>
                  <a:pt x="4408348" y="978141"/>
                </a:lnTo>
                <a:lnTo>
                  <a:pt x="4415434" y="971042"/>
                </a:lnTo>
                <a:lnTo>
                  <a:pt x="4415485" y="953516"/>
                </a:lnTo>
                <a:close/>
              </a:path>
              <a:path w="8950325" h="1010920">
                <a:moveTo>
                  <a:pt x="4572330" y="961961"/>
                </a:moveTo>
                <a:lnTo>
                  <a:pt x="4476953" y="914501"/>
                </a:lnTo>
                <a:lnTo>
                  <a:pt x="4476991" y="951382"/>
                </a:lnTo>
                <a:lnTo>
                  <a:pt x="4471911" y="946289"/>
                </a:lnTo>
                <a:lnTo>
                  <a:pt x="4454347" y="946289"/>
                </a:lnTo>
                <a:lnTo>
                  <a:pt x="4447235" y="953401"/>
                </a:lnTo>
                <a:lnTo>
                  <a:pt x="4447235" y="970940"/>
                </a:lnTo>
                <a:lnTo>
                  <a:pt x="4454347" y="978039"/>
                </a:lnTo>
                <a:lnTo>
                  <a:pt x="4471835" y="978039"/>
                </a:lnTo>
                <a:lnTo>
                  <a:pt x="4477029" y="972845"/>
                </a:lnTo>
                <a:lnTo>
                  <a:pt x="4477080" y="1009751"/>
                </a:lnTo>
                <a:lnTo>
                  <a:pt x="4572330" y="961961"/>
                </a:lnTo>
                <a:close/>
              </a:path>
              <a:path w="8950325" h="1010920">
                <a:moveTo>
                  <a:pt x="7217105" y="915073"/>
                </a:moveTo>
                <a:lnTo>
                  <a:pt x="7121474" y="961961"/>
                </a:lnTo>
                <a:lnTo>
                  <a:pt x="7216470" y="1010323"/>
                </a:lnTo>
                <a:lnTo>
                  <a:pt x="7217105" y="915073"/>
                </a:lnTo>
                <a:close/>
              </a:path>
              <a:path w="8950325" h="1010920">
                <a:moveTo>
                  <a:pt x="7271588" y="954354"/>
                </a:moveTo>
                <a:lnTo>
                  <a:pt x="7264603" y="947191"/>
                </a:lnTo>
                <a:lnTo>
                  <a:pt x="7246798" y="947191"/>
                </a:lnTo>
                <a:lnTo>
                  <a:pt x="7239838" y="954100"/>
                </a:lnTo>
                <a:lnTo>
                  <a:pt x="7239825" y="963117"/>
                </a:lnTo>
                <a:lnTo>
                  <a:pt x="7239711" y="971638"/>
                </a:lnTo>
                <a:lnTo>
                  <a:pt x="7246950" y="978941"/>
                </a:lnTo>
                <a:lnTo>
                  <a:pt x="7264349" y="978941"/>
                </a:lnTo>
                <a:lnTo>
                  <a:pt x="7271461" y="971880"/>
                </a:lnTo>
                <a:lnTo>
                  <a:pt x="7271461" y="971638"/>
                </a:lnTo>
                <a:lnTo>
                  <a:pt x="7271588" y="954354"/>
                </a:lnTo>
                <a:close/>
              </a:path>
              <a:path w="8950325" h="1010920">
                <a:moveTo>
                  <a:pt x="7335215" y="954836"/>
                </a:moveTo>
                <a:lnTo>
                  <a:pt x="7328103" y="947674"/>
                </a:lnTo>
                <a:lnTo>
                  <a:pt x="7310437" y="947674"/>
                </a:lnTo>
                <a:lnTo>
                  <a:pt x="7303338" y="954595"/>
                </a:lnTo>
                <a:lnTo>
                  <a:pt x="7303338" y="963358"/>
                </a:lnTo>
                <a:lnTo>
                  <a:pt x="7303211" y="972134"/>
                </a:lnTo>
                <a:lnTo>
                  <a:pt x="7310437" y="979424"/>
                </a:lnTo>
                <a:lnTo>
                  <a:pt x="7327849" y="979424"/>
                </a:lnTo>
                <a:lnTo>
                  <a:pt x="7334961" y="972375"/>
                </a:lnTo>
                <a:lnTo>
                  <a:pt x="7335088" y="963358"/>
                </a:lnTo>
                <a:lnTo>
                  <a:pt x="7335215" y="954836"/>
                </a:lnTo>
                <a:close/>
              </a:path>
              <a:path w="8950325" h="1010920">
                <a:moveTo>
                  <a:pt x="7398715" y="955332"/>
                </a:moveTo>
                <a:lnTo>
                  <a:pt x="7391603" y="948169"/>
                </a:lnTo>
                <a:lnTo>
                  <a:pt x="7373925" y="948169"/>
                </a:lnTo>
                <a:lnTo>
                  <a:pt x="7366965" y="955090"/>
                </a:lnTo>
                <a:lnTo>
                  <a:pt x="7366711" y="972616"/>
                </a:lnTo>
                <a:lnTo>
                  <a:pt x="7373950" y="979919"/>
                </a:lnTo>
                <a:lnTo>
                  <a:pt x="7391349" y="979919"/>
                </a:lnTo>
                <a:lnTo>
                  <a:pt x="7398588" y="972870"/>
                </a:lnTo>
                <a:lnTo>
                  <a:pt x="7398715" y="955332"/>
                </a:lnTo>
                <a:close/>
              </a:path>
              <a:path w="8950325" h="1010920">
                <a:moveTo>
                  <a:pt x="7462215" y="955827"/>
                </a:moveTo>
                <a:lnTo>
                  <a:pt x="7455103" y="948664"/>
                </a:lnTo>
                <a:lnTo>
                  <a:pt x="7437425" y="948664"/>
                </a:lnTo>
                <a:lnTo>
                  <a:pt x="7430465" y="955573"/>
                </a:lnTo>
                <a:lnTo>
                  <a:pt x="7430338" y="973112"/>
                </a:lnTo>
                <a:lnTo>
                  <a:pt x="7437450" y="980414"/>
                </a:lnTo>
                <a:lnTo>
                  <a:pt x="7454976" y="980414"/>
                </a:lnTo>
                <a:lnTo>
                  <a:pt x="7462088" y="973353"/>
                </a:lnTo>
                <a:lnTo>
                  <a:pt x="7462215" y="955827"/>
                </a:lnTo>
                <a:close/>
              </a:path>
              <a:path w="8950325" h="1010920">
                <a:moveTo>
                  <a:pt x="7525715" y="956310"/>
                </a:moveTo>
                <a:lnTo>
                  <a:pt x="7518730" y="949147"/>
                </a:lnTo>
                <a:lnTo>
                  <a:pt x="7500925" y="949147"/>
                </a:lnTo>
                <a:lnTo>
                  <a:pt x="7493965" y="956068"/>
                </a:lnTo>
                <a:lnTo>
                  <a:pt x="7493838" y="973594"/>
                </a:lnTo>
                <a:lnTo>
                  <a:pt x="7500950" y="980897"/>
                </a:lnTo>
                <a:lnTo>
                  <a:pt x="7518476" y="980897"/>
                </a:lnTo>
                <a:lnTo>
                  <a:pt x="7525588" y="973848"/>
                </a:lnTo>
                <a:lnTo>
                  <a:pt x="7525715" y="956310"/>
                </a:lnTo>
                <a:close/>
              </a:path>
              <a:path w="8950325" h="1010920">
                <a:moveTo>
                  <a:pt x="7589215" y="956805"/>
                </a:moveTo>
                <a:lnTo>
                  <a:pt x="7582230" y="949642"/>
                </a:lnTo>
                <a:lnTo>
                  <a:pt x="7564552" y="949642"/>
                </a:lnTo>
                <a:lnTo>
                  <a:pt x="7557465" y="956551"/>
                </a:lnTo>
                <a:lnTo>
                  <a:pt x="7557338" y="974090"/>
                </a:lnTo>
                <a:lnTo>
                  <a:pt x="7564577" y="981392"/>
                </a:lnTo>
                <a:lnTo>
                  <a:pt x="7581976" y="981392"/>
                </a:lnTo>
                <a:lnTo>
                  <a:pt x="7589088" y="974331"/>
                </a:lnTo>
                <a:lnTo>
                  <a:pt x="7589215" y="956805"/>
                </a:lnTo>
                <a:close/>
              </a:path>
              <a:path w="8950325" h="1010920">
                <a:moveTo>
                  <a:pt x="7652842" y="957287"/>
                </a:moveTo>
                <a:lnTo>
                  <a:pt x="7645730" y="950125"/>
                </a:lnTo>
                <a:lnTo>
                  <a:pt x="7628064" y="950125"/>
                </a:lnTo>
                <a:lnTo>
                  <a:pt x="7620965" y="957046"/>
                </a:lnTo>
                <a:lnTo>
                  <a:pt x="7620838" y="974585"/>
                </a:lnTo>
                <a:lnTo>
                  <a:pt x="7628064" y="981875"/>
                </a:lnTo>
                <a:lnTo>
                  <a:pt x="7645476" y="981875"/>
                </a:lnTo>
                <a:lnTo>
                  <a:pt x="7652715" y="974826"/>
                </a:lnTo>
                <a:lnTo>
                  <a:pt x="7652842" y="957287"/>
                </a:lnTo>
                <a:close/>
              </a:path>
              <a:path w="8950325" h="1010920">
                <a:moveTo>
                  <a:pt x="7716342" y="957783"/>
                </a:moveTo>
                <a:lnTo>
                  <a:pt x="7709230" y="950620"/>
                </a:lnTo>
                <a:lnTo>
                  <a:pt x="7691552" y="950620"/>
                </a:lnTo>
                <a:lnTo>
                  <a:pt x="7684592" y="957541"/>
                </a:lnTo>
                <a:lnTo>
                  <a:pt x="7684465" y="975067"/>
                </a:lnTo>
                <a:lnTo>
                  <a:pt x="7691577" y="982370"/>
                </a:lnTo>
                <a:lnTo>
                  <a:pt x="7708976" y="982370"/>
                </a:lnTo>
                <a:lnTo>
                  <a:pt x="7716215" y="975321"/>
                </a:lnTo>
                <a:lnTo>
                  <a:pt x="7716342" y="957783"/>
                </a:lnTo>
                <a:close/>
              </a:path>
              <a:path w="8950325" h="1010920">
                <a:moveTo>
                  <a:pt x="7779842" y="958265"/>
                </a:moveTo>
                <a:lnTo>
                  <a:pt x="7772857" y="951103"/>
                </a:lnTo>
                <a:lnTo>
                  <a:pt x="7755064" y="951103"/>
                </a:lnTo>
                <a:lnTo>
                  <a:pt x="7748092" y="958024"/>
                </a:lnTo>
                <a:lnTo>
                  <a:pt x="7747965" y="975563"/>
                </a:lnTo>
                <a:lnTo>
                  <a:pt x="7755064" y="982853"/>
                </a:lnTo>
                <a:lnTo>
                  <a:pt x="7772603" y="982853"/>
                </a:lnTo>
                <a:lnTo>
                  <a:pt x="7779715" y="975804"/>
                </a:lnTo>
                <a:lnTo>
                  <a:pt x="7779842" y="958265"/>
                </a:lnTo>
                <a:close/>
              </a:path>
              <a:path w="8950325" h="1010920">
                <a:moveTo>
                  <a:pt x="7843342" y="958761"/>
                </a:moveTo>
                <a:lnTo>
                  <a:pt x="7836357" y="951598"/>
                </a:lnTo>
                <a:lnTo>
                  <a:pt x="7818679" y="951598"/>
                </a:lnTo>
                <a:lnTo>
                  <a:pt x="7811592" y="958519"/>
                </a:lnTo>
                <a:lnTo>
                  <a:pt x="7811465" y="976045"/>
                </a:lnTo>
                <a:lnTo>
                  <a:pt x="7818704" y="983348"/>
                </a:lnTo>
                <a:lnTo>
                  <a:pt x="7836103" y="983348"/>
                </a:lnTo>
                <a:lnTo>
                  <a:pt x="7843215" y="976299"/>
                </a:lnTo>
                <a:lnTo>
                  <a:pt x="7843342" y="958761"/>
                </a:lnTo>
                <a:close/>
              </a:path>
              <a:path w="8950325" h="1010920">
                <a:moveTo>
                  <a:pt x="7906969" y="959256"/>
                </a:moveTo>
                <a:lnTo>
                  <a:pt x="7899857" y="952093"/>
                </a:lnTo>
                <a:lnTo>
                  <a:pt x="7882179" y="952093"/>
                </a:lnTo>
                <a:lnTo>
                  <a:pt x="7875092" y="959002"/>
                </a:lnTo>
                <a:lnTo>
                  <a:pt x="7874965" y="976541"/>
                </a:lnTo>
                <a:lnTo>
                  <a:pt x="7882204" y="983843"/>
                </a:lnTo>
                <a:lnTo>
                  <a:pt x="7899603" y="983843"/>
                </a:lnTo>
                <a:lnTo>
                  <a:pt x="7906842" y="976782"/>
                </a:lnTo>
                <a:lnTo>
                  <a:pt x="7906969" y="959256"/>
                </a:lnTo>
                <a:close/>
              </a:path>
              <a:path w="8950325" h="1010920">
                <a:moveTo>
                  <a:pt x="7970469" y="959739"/>
                </a:moveTo>
                <a:lnTo>
                  <a:pt x="7963357" y="952576"/>
                </a:lnTo>
                <a:lnTo>
                  <a:pt x="7945691" y="952576"/>
                </a:lnTo>
                <a:lnTo>
                  <a:pt x="7938719" y="959497"/>
                </a:lnTo>
                <a:lnTo>
                  <a:pt x="7938592" y="977036"/>
                </a:lnTo>
                <a:lnTo>
                  <a:pt x="7945691" y="984326"/>
                </a:lnTo>
                <a:lnTo>
                  <a:pt x="7963103" y="984326"/>
                </a:lnTo>
                <a:lnTo>
                  <a:pt x="7970342" y="977277"/>
                </a:lnTo>
                <a:lnTo>
                  <a:pt x="7970469" y="959739"/>
                </a:lnTo>
                <a:close/>
              </a:path>
              <a:path w="8950325" h="1010920">
                <a:moveTo>
                  <a:pt x="8033969" y="960234"/>
                </a:moveTo>
                <a:lnTo>
                  <a:pt x="8026984" y="953071"/>
                </a:lnTo>
                <a:lnTo>
                  <a:pt x="8009179" y="953071"/>
                </a:lnTo>
                <a:lnTo>
                  <a:pt x="8002219" y="959993"/>
                </a:lnTo>
                <a:lnTo>
                  <a:pt x="8002092" y="977519"/>
                </a:lnTo>
                <a:lnTo>
                  <a:pt x="8009204" y="984821"/>
                </a:lnTo>
                <a:lnTo>
                  <a:pt x="8026730" y="984821"/>
                </a:lnTo>
                <a:lnTo>
                  <a:pt x="8033842" y="977773"/>
                </a:lnTo>
                <a:lnTo>
                  <a:pt x="8033969" y="960234"/>
                </a:lnTo>
                <a:close/>
              </a:path>
              <a:path w="8950325" h="1010920">
                <a:moveTo>
                  <a:pt x="8097469" y="960716"/>
                </a:moveTo>
                <a:lnTo>
                  <a:pt x="8090484" y="953554"/>
                </a:lnTo>
                <a:lnTo>
                  <a:pt x="8072818" y="953554"/>
                </a:lnTo>
                <a:lnTo>
                  <a:pt x="8065719" y="960475"/>
                </a:lnTo>
                <a:lnTo>
                  <a:pt x="8065592" y="978014"/>
                </a:lnTo>
                <a:lnTo>
                  <a:pt x="8072818" y="985304"/>
                </a:lnTo>
                <a:lnTo>
                  <a:pt x="8090230" y="985304"/>
                </a:lnTo>
                <a:lnTo>
                  <a:pt x="8097342" y="978255"/>
                </a:lnTo>
                <a:lnTo>
                  <a:pt x="8097469" y="960716"/>
                </a:lnTo>
                <a:close/>
              </a:path>
              <a:path w="8950325" h="1010920">
                <a:moveTo>
                  <a:pt x="8161096" y="961212"/>
                </a:moveTo>
                <a:lnTo>
                  <a:pt x="8153984" y="954049"/>
                </a:lnTo>
                <a:lnTo>
                  <a:pt x="8136306" y="954049"/>
                </a:lnTo>
                <a:lnTo>
                  <a:pt x="8129219" y="960970"/>
                </a:lnTo>
                <a:lnTo>
                  <a:pt x="8129092" y="978496"/>
                </a:lnTo>
                <a:lnTo>
                  <a:pt x="8136331" y="985799"/>
                </a:lnTo>
                <a:lnTo>
                  <a:pt x="8153730" y="985799"/>
                </a:lnTo>
                <a:lnTo>
                  <a:pt x="8160969" y="978750"/>
                </a:lnTo>
                <a:lnTo>
                  <a:pt x="8161096" y="961212"/>
                </a:lnTo>
                <a:close/>
              </a:path>
              <a:path w="8950325" h="1010920">
                <a:moveTo>
                  <a:pt x="8224596" y="961707"/>
                </a:moveTo>
                <a:lnTo>
                  <a:pt x="8217484" y="954544"/>
                </a:lnTo>
                <a:lnTo>
                  <a:pt x="8199806" y="954544"/>
                </a:lnTo>
                <a:lnTo>
                  <a:pt x="8192846" y="961453"/>
                </a:lnTo>
                <a:lnTo>
                  <a:pt x="8192719" y="978992"/>
                </a:lnTo>
                <a:lnTo>
                  <a:pt x="8199831" y="986294"/>
                </a:lnTo>
                <a:lnTo>
                  <a:pt x="8217230" y="986294"/>
                </a:lnTo>
                <a:lnTo>
                  <a:pt x="8224469" y="979233"/>
                </a:lnTo>
                <a:lnTo>
                  <a:pt x="8224596" y="961707"/>
                </a:lnTo>
                <a:close/>
              </a:path>
              <a:path w="8950325" h="1010920">
                <a:moveTo>
                  <a:pt x="8288096" y="962190"/>
                </a:moveTo>
                <a:lnTo>
                  <a:pt x="8281111" y="955027"/>
                </a:lnTo>
                <a:lnTo>
                  <a:pt x="8263318" y="955027"/>
                </a:lnTo>
                <a:lnTo>
                  <a:pt x="8256346" y="961948"/>
                </a:lnTo>
                <a:lnTo>
                  <a:pt x="8256219" y="979474"/>
                </a:lnTo>
                <a:lnTo>
                  <a:pt x="8263331" y="986777"/>
                </a:lnTo>
                <a:lnTo>
                  <a:pt x="8280857" y="986777"/>
                </a:lnTo>
                <a:lnTo>
                  <a:pt x="8287969" y="979728"/>
                </a:lnTo>
                <a:lnTo>
                  <a:pt x="8288096" y="962190"/>
                </a:lnTo>
                <a:close/>
              </a:path>
              <a:path w="8950325" h="1010920">
                <a:moveTo>
                  <a:pt x="8351596" y="962685"/>
                </a:moveTo>
                <a:lnTo>
                  <a:pt x="8344611" y="955522"/>
                </a:lnTo>
                <a:lnTo>
                  <a:pt x="8326806" y="955522"/>
                </a:lnTo>
                <a:lnTo>
                  <a:pt x="8319846" y="962431"/>
                </a:lnTo>
                <a:lnTo>
                  <a:pt x="8319719" y="979970"/>
                </a:lnTo>
                <a:lnTo>
                  <a:pt x="8326958" y="987272"/>
                </a:lnTo>
                <a:lnTo>
                  <a:pt x="8344357" y="987272"/>
                </a:lnTo>
                <a:lnTo>
                  <a:pt x="8351469" y="980211"/>
                </a:lnTo>
                <a:lnTo>
                  <a:pt x="8351596" y="962685"/>
                </a:lnTo>
                <a:close/>
              </a:path>
              <a:path w="8950325" h="1010920">
                <a:moveTo>
                  <a:pt x="8415223" y="963168"/>
                </a:moveTo>
                <a:lnTo>
                  <a:pt x="8408111" y="956005"/>
                </a:lnTo>
                <a:lnTo>
                  <a:pt x="8390445" y="956005"/>
                </a:lnTo>
                <a:lnTo>
                  <a:pt x="8383346" y="962926"/>
                </a:lnTo>
                <a:lnTo>
                  <a:pt x="8383219" y="980465"/>
                </a:lnTo>
                <a:lnTo>
                  <a:pt x="8390445" y="987755"/>
                </a:lnTo>
                <a:lnTo>
                  <a:pt x="8407857" y="987755"/>
                </a:lnTo>
                <a:lnTo>
                  <a:pt x="8414969" y="980706"/>
                </a:lnTo>
                <a:lnTo>
                  <a:pt x="8415096" y="971943"/>
                </a:lnTo>
                <a:lnTo>
                  <a:pt x="8415223" y="963168"/>
                </a:lnTo>
                <a:close/>
              </a:path>
              <a:path w="8950325" h="1010920">
                <a:moveTo>
                  <a:pt x="8478723" y="963663"/>
                </a:moveTo>
                <a:lnTo>
                  <a:pt x="8471611" y="956500"/>
                </a:lnTo>
                <a:lnTo>
                  <a:pt x="8453933" y="956500"/>
                </a:lnTo>
                <a:lnTo>
                  <a:pt x="8446973" y="963422"/>
                </a:lnTo>
                <a:lnTo>
                  <a:pt x="8446846" y="972185"/>
                </a:lnTo>
                <a:lnTo>
                  <a:pt x="8446719" y="980948"/>
                </a:lnTo>
                <a:lnTo>
                  <a:pt x="8453958" y="988250"/>
                </a:lnTo>
                <a:lnTo>
                  <a:pt x="8471357" y="988250"/>
                </a:lnTo>
                <a:lnTo>
                  <a:pt x="8478596" y="981202"/>
                </a:lnTo>
                <a:lnTo>
                  <a:pt x="8478723" y="963663"/>
                </a:lnTo>
                <a:close/>
              </a:path>
              <a:path w="8950325" h="1010920">
                <a:moveTo>
                  <a:pt x="8542223" y="964158"/>
                </a:moveTo>
                <a:lnTo>
                  <a:pt x="8535111" y="956995"/>
                </a:lnTo>
                <a:lnTo>
                  <a:pt x="8517433" y="956995"/>
                </a:lnTo>
                <a:lnTo>
                  <a:pt x="8510473" y="963904"/>
                </a:lnTo>
                <a:lnTo>
                  <a:pt x="8510346" y="981443"/>
                </a:lnTo>
                <a:lnTo>
                  <a:pt x="8517458" y="988745"/>
                </a:lnTo>
                <a:lnTo>
                  <a:pt x="8534984" y="988745"/>
                </a:lnTo>
                <a:lnTo>
                  <a:pt x="8542096" y="981684"/>
                </a:lnTo>
                <a:lnTo>
                  <a:pt x="8542223" y="964158"/>
                </a:lnTo>
                <a:close/>
              </a:path>
              <a:path w="8950325" h="1010920">
                <a:moveTo>
                  <a:pt x="8605723" y="964641"/>
                </a:moveTo>
                <a:lnTo>
                  <a:pt x="8598738" y="957478"/>
                </a:lnTo>
                <a:lnTo>
                  <a:pt x="8580933" y="957478"/>
                </a:lnTo>
                <a:lnTo>
                  <a:pt x="8573973" y="964399"/>
                </a:lnTo>
                <a:lnTo>
                  <a:pt x="8573846" y="981925"/>
                </a:lnTo>
                <a:lnTo>
                  <a:pt x="8580958" y="989228"/>
                </a:lnTo>
                <a:lnTo>
                  <a:pt x="8598484" y="989228"/>
                </a:lnTo>
                <a:lnTo>
                  <a:pt x="8605596" y="982179"/>
                </a:lnTo>
                <a:lnTo>
                  <a:pt x="8605723" y="964641"/>
                </a:lnTo>
                <a:close/>
              </a:path>
              <a:path w="8950325" h="1010920">
                <a:moveTo>
                  <a:pt x="8669223" y="965136"/>
                </a:moveTo>
                <a:lnTo>
                  <a:pt x="8662238" y="957973"/>
                </a:lnTo>
                <a:lnTo>
                  <a:pt x="8644560" y="957973"/>
                </a:lnTo>
                <a:lnTo>
                  <a:pt x="8637473" y="964882"/>
                </a:lnTo>
                <a:lnTo>
                  <a:pt x="8637346" y="982421"/>
                </a:lnTo>
                <a:lnTo>
                  <a:pt x="8644585" y="989723"/>
                </a:lnTo>
                <a:lnTo>
                  <a:pt x="8661984" y="989723"/>
                </a:lnTo>
                <a:lnTo>
                  <a:pt x="8669096" y="982662"/>
                </a:lnTo>
                <a:lnTo>
                  <a:pt x="8669223" y="965136"/>
                </a:lnTo>
                <a:close/>
              </a:path>
              <a:path w="8950325" h="1010920">
                <a:moveTo>
                  <a:pt x="8732850" y="965619"/>
                </a:moveTo>
                <a:lnTo>
                  <a:pt x="8725738" y="958456"/>
                </a:lnTo>
                <a:lnTo>
                  <a:pt x="8708072" y="958456"/>
                </a:lnTo>
                <a:lnTo>
                  <a:pt x="8700973" y="965377"/>
                </a:lnTo>
                <a:lnTo>
                  <a:pt x="8700846" y="982916"/>
                </a:lnTo>
                <a:lnTo>
                  <a:pt x="8708072" y="990206"/>
                </a:lnTo>
                <a:lnTo>
                  <a:pt x="8725484" y="990206"/>
                </a:lnTo>
                <a:lnTo>
                  <a:pt x="8732723" y="983157"/>
                </a:lnTo>
                <a:lnTo>
                  <a:pt x="8732850" y="965619"/>
                </a:lnTo>
                <a:close/>
              </a:path>
              <a:path w="8950325" h="1010920">
                <a:moveTo>
                  <a:pt x="8796350" y="966114"/>
                </a:moveTo>
                <a:lnTo>
                  <a:pt x="8789238" y="958951"/>
                </a:lnTo>
                <a:lnTo>
                  <a:pt x="8771560" y="958951"/>
                </a:lnTo>
                <a:lnTo>
                  <a:pt x="8764600" y="965873"/>
                </a:lnTo>
                <a:lnTo>
                  <a:pt x="8764473" y="983399"/>
                </a:lnTo>
                <a:lnTo>
                  <a:pt x="8771585" y="990701"/>
                </a:lnTo>
                <a:lnTo>
                  <a:pt x="8788984" y="990701"/>
                </a:lnTo>
                <a:lnTo>
                  <a:pt x="8796223" y="983640"/>
                </a:lnTo>
                <a:lnTo>
                  <a:pt x="8796350" y="966114"/>
                </a:lnTo>
                <a:close/>
              </a:path>
              <a:path w="8950325" h="1010920">
                <a:moveTo>
                  <a:pt x="8859850" y="966597"/>
                </a:moveTo>
                <a:lnTo>
                  <a:pt x="8852865" y="959446"/>
                </a:lnTo>
                <a:lnTo>
                  <a:pt x="8835060" y="959446"/>
                </a:lnTo>
                <a:lnTo>
                  <a:pt x="8828100" y="966355"/>
                </a:lnTo>
                <a:lnTo>
                  <a:pt x="8827973" y="983894"/>
                </a:lnTo>
                <a:lnTo>
                  <a:pt x="8835072" y="991184"/>
                </a:lnTo>
                <a:lnTo>
                  <a:pt x="8852611" y="991184"/>
                </a:lnTo>
                <a:lnTo>
                  <a:pt x="8859723" y="984135"/>
                </a:lnTo>
                <a:lnTo>
                  <a:pt x="8859850" y="966597"/>
                </a:lnTo>
                <a:close/>
              </a:path>
              <a:path w="8950325" h="1010920">
                <a:moveTo>
                  <a:pt x="8918524" y="899299"/>
                </a:moveTo>
                <a:lnTo>
                  <a:pt x="8911412" y="892187"/>
                </a:lnTo>
                <a:lnTo>
                  <a:pt x="8893886" y="892187"/>
                </a:lnTo>
                <a:lnTo>
                  <a:pt x="8886774" y="899299"/>
                </a:lnTo>
                <a:lnTo>
                  <a:pt x="8886774" y="916863"/>
                </a:lnTo>
                <a:lnTo>
                  <a:pt x="8893886" y="923975"/>
                </a:lnTo>
                <a:lnTo>
                  <a:pt x="8911412" y="923975"/>
                </a:lnTo>
                <a:lnTo>
                  <a:pt x="8918524" y="916863"/>
                </a:lnTo>
                <a:lnTo>
                  <a:pt x="8918524" y="899299"/>
                </a:lnTo>
                <a:close/>
              </a:path>
              <a:path w="8950325" h="1010920">
                <a:moveTo>
                  <a:pt x="8918524" y="835761"/>
                </a:moveTo>
                <a:lnTo>
                  <a:pt x="8911412" y="828662"/>
                </a:lnTo>
                <a:lnTo>
                  <a:pt x="8893886" y="828662"/>
                </a:lnTo>
                <a:lnTo>
                  <a:pt x="8886774" y="835761"/>
                </a:lnTo>
                <a:lnTo>
                  <a:pt x="8886774" y="853338"/>
                </a:lnTo>
                <a:lnTo>
                  <a:pt x="8893886" y="860437"/>
                </a:lnTo>
                <a:lnTo>
                  <a:pt x="8911412" y="860437"/>
                </a:lnTo>
                <a:lnTo>
                  <a:pt x="8918524" y="853338"/>
                </a:lnTo>
                <a:lnTo>
                  <a:pt x="8918524" y="835761"/>
                </a:lnTo>
                <a:close/>
              </a:path>
              <a:path w="8950325" h="1010920">
                <a:moveTo>
                  <a:pt x="8918524" y="772236"/>
                </a:moveTo>
                <a:lnTo>
                  <a:pt x="8911412" y="765124"/>
                </a:lnTo>
                <a:lnTo>
                  <a:pt x="8893886" y="765124"/>
                </a:lnTo>
                <a:lnTo>
                  <a:pt x="8886774" y="772236"/>
                </a:lnTo>
                <a:lnTo>
                  <a:pt x="8886774" y="789800"/>
                </a:lnTo>
                <a:lnTo>
                  <a:pt x="8893886" y="796912"/>
                </a:lnTo>
                <a:lnTo>
                  <a:pt x="8911412" y="796912"/>
                </a:lnTo>
                <a:lnTo>
                  <a:pt x="8918524" y="789800"/>
                </a:lnTo>
                <a:lnTo>
                  <a:pt x="8918524" y="772236"/>
                </a:lnTo>
                <a:close/>
              </a:path>
              <a:path w="8950325" h="1010920">
                <a:moveTo>
                  <a:pt x="8918524" y="708710"/>
                </a:moveTo>
                <a:lnTo>
                  <a:pt x="8911412" y="701598"/>
                </a:lnTo>
                <a:lnTo>
                  <a:pt x="8893886" y="701598"/>
                </a:lnTo>
                <a:lnTo>
                  <a:pt x="8886774" y="708710"/>
                </a:lnTo>
                <a:lnTo>
                  <a:pt x="8886774" y="726274"/>
                </a:lnTo>
                <a:lnTo>
                  <a:pt x="8893886" y="733374"/>
                </a:lnTo>
                <a:lnTo>
                  <a:pt x="8911412" y="733374"/>
                </a:lnTo>
                <a:lnTo>
                  <a:pt x="8918524" y="726274"/>
                </a:lnTo>
                <a:lnTo>
                  <a:pt x="8918524" y="708710"/>
                </a:lnTo>
                <a:close/>
              </a:path>
              <a:path w="8950325" h="1010920">
                <a:moveTo>
                  <a:pt x="8918524" y="645172"/>
                </a:moveTo>
                <a:lnTo>
                  <a:pt x="8911412" y="638060"/>
                </a:lnTo>
                <a:lnTo>
                  <a:pt x="8893886" y="638060"/>
                </a:lnTo>
                <a:lnTo>
                  <a:pt x="8886774" y="645172"/>
                </a:lnTo>
                <a:lnTo>
                  <a:pt x="8886774" y="662736"/>
                </a:lnTo>
                <a:lnTo>
                  <a:pt x="8893886" y="669848"/>
                </a:lnTo>
                <a:lnTo>
                  <a:pt x="8911412" y="669848"/>
                </a:lnTo>
                <a:lnTo>
                  <a:pt x="8918524" y="662736"/>
                </a:lnTo>
                <a:lnTo>
                  <a:pt x="8918524" y="645172"/>
                </a:lnTo>
                <a:close/>
              </a:path>
              <a:path w="8950325" h="1010920">
                <a:moveTo>
                  <a:pt x="8918524" y="581634"/>
                </a:moveTo>
                <a:lnTo>
                  <a:pt x="8911412" y="574535"/>
                </a:lnTo>
                <a:lnTo>
                  <a:pt x="8893886" y="574535"/>
                </a:lnTo>
                <a:lnTo>
                  <a:pt x="8886774" y="581634"/>
                </a:lnTo>
                <a:lnTo>
                  <a:pt x="8886774" y="599211"/>
                </a:lnTo>
                <a:lnTo>
                  <a:pt x="8893886" y="606310"/>
                </a:lnTo>
                <a:lnTo>
                  <a:pt x="8911412" y="606310"/>
                </a:lnTo>
                <a:lnTo>
                  <a:pt x="8918524" y="599211"/>
                </a:lnTo>
                <a:lnTo>
                  <a:pt x="8918524" y="581634"/>
                </a:lnTo>
                <a:close/>
              </a:path>
              <a:path w="8950325" h="1010920">
                <a:moveTo>
                  <a:pt x="8918524" y="518109"/>
                </a:moveTo>
                <a:lnTo>
                  <a:pt x="8911412" y="510997"/>
                </a:lnTo>
                <a:lnTo>
                  <a:pt x="8893886" y="510997"/>
                </a:lnTo>
                <a:lnTo>
                  <a:pt x="8886774" y="518109"/>
                </a:lnTo>
                <a:lnTo>
                  <a:pt x="8886774" y="535673"/>
                </a:lnTo>
                <a:lnTo>
                  <a:pt x="8893886" y="542785"/>
                </a:lnTo>
                <a:lnTo>
                  <a:pt x="8911412" y="542785"/>
                </a:lnTo>
                <a:lnTo>
                  <a:pt x="8918524" y="535673"/>
                </a:lnTo>
                <a:lnTo>
                  <a:pt x="8918524" y="518109"/>
                </a:lnTo>
                <a:close/>
              </a:path>
              <a:path w="8950325" h="1010920">
                <a:moveTo>
                  <a:pt x="8918524" y="454571"/>
                </a:moveTo>
                <a:lnTo>
                  <a:pt x="8911412" y="447471"/>
                </a:lnTo>
                <a:lnTo>
                  <a:pt x="8893886" y="447471"/>
                </a:lnTo>
                <a:lnTo>
                  <a:pt x="8886774" y="454571"/>
                </a:lnTo>
                <a:lnTo>
                  <a:pt x="8886774" y="472147"/>
                </a:lnTo>
                <a:lnTo>
                  <a:pt x="8893886" y="479247"/>
                </a:lnTo>
                <a:lnTo>
                  <a:pt x="8911412" y="479247"/>
                </a:lnTo>
                <a:lnTo>
                  <a:pt x="8918524" y="472147"/>
                </a:lnTo>
                <a:lnTo>
                  <a:pt x="8918524" y="454571"/>
                </a:lnTo>
                <a:close/>
              </a:path>
              <a:path w="8950325" h="1010920">
                <a:moveTo>
                  <a:pt x="8918524" y="391045"/>
                </a:moveTo>
                <a:lnTo>
                  <a:pt x="8911412" y="383933"/>
                </a:lnTo>
                <a:lnTo>
                  <a:pt x="8893886" y="383933"/>
                </a:lnTo>
                <a:lnTo>
                  <a:pt x="8886774" y="391045"/>
                </a:lnTo>
                <a:lnTo>
                  <a:pt x="8886774" y="408609"/>
                </a:lnTo>
                <a:lnTo>
                  <a:pt x="8893886" y="415721"/>
                </a:lnTo>
                <a:lnTo>
                  <a:pt x="8911412" y="415721"/>
                </a:lnTo>
                <a:lnTo>
                  <a:pt x="8918524" y="408609"/>
                </a:lnTo>
                <a:lnTo>
                  <a:pt x="8918524" y="391045"/>
                </a:lnTo>
                <a:close/>
              </a:path>
              <a:path w="8950325" h="1010920">
                <a:moveTo>
                  <a:pt x="8918524" y="327507"/>
                </a:moveTo>
                <a:lnTo>
                  <a:pt x="8911412" y="320408"/>
                </a:lnTo>
                <a:lnTo>
                  <a:pt x="8893886" y="320408"/>
                </a:lnTo>
                <a:lnTo>
                  <a:pt x="8886774" y="327507"/>
                </a:lnTo>
                <a:lnTo>
                  <a:pt x="8886774" y="345084"/>
                </a:lnTo>
                <a:lnTo>
                  <a:pt x="8893886" y="352183"/>
                </a:lnTo>
                <a:lnTo>
                  <a:pt x="8911412" y="352183"/>
                </a:lnTo>
                <a:lnTo>
                  <a:pt x="8918524" y="345084"/>
                </a:lnTo>
                <a:lnTo>
                  <a:pt x="8918524" y="327507"/>
                </a:lnTo>
                <a:close/>
              </a:path>
              <a:path w="8950325" h="1010920">
                <a:moveTo>
                  <a:pt x="8918524" y="263982"/>
                </a:moveTo>
                <a:lnTo>
                  <a:pt x="8911412" y="256921"/>
                </a:lnTo>
                <a:lnTo>
                  <a:pt x="8893886" y="256921"/>
                </a:lnTo>
                <a:lnTo>
                  <a:pt x="8886774" y="263982"/>
                </a:lnTo>
                <a:lnTo>
                  <a:pt x="8886774" y="281546"/>
                </a:lnTo>
                <a:lnTo>
                  <a:pt x="8893886" y="288658"/>
                </a:lnTo>
                <a:lnTo>
                  <a:pt x="8911412" y="288658"/>
                </a:lnTo>
                <a:lnTo>
                  <a:pt x="8918524" y="281546"/>
                </a:lnTo>
                <a:lnTo>
                  <a:pt x="8918524" y="263982"/>
                </a:lnTo>
                <a:close/>
              </a:path>
              <a:path w="8950325" h="1010920">
                <a:moveTo>
                  <a:pt x="8918524" y="200406"/>
                </a:moveTo>
                <a:lnTo>
                  <a:pt x="8911412" y="193294"/>
                </a:lnTo>
                <a:lnTo>
                  <a:pt x="8893886" y="193294"/>
                </a:lnTo>
                <a:lnTo>
                  <a:pt x="8886774" y="200406"/>
                </a:lnTo>
                <a:lnTo>
                  <a:pt x="8886774" y="218059"/>
                </a:lnTo>
                <a:lnTo>
                  <a:pt x="8893886" y="225171"/>
                </a:lnTo>
                <a:lnTo>
                  <a:pt x="8911412" y="225171"/>
                </a:lnTo>
                <a:lnTo>
                  <a:pt x="8918524" y="218059"/>
                </a:lnTo>
                <a:lnTo>
                  <a:pt x="8918524" y="200406"/>
                </a:lnTo>
                <a:close/>
              </a:path>
              <a:path w="8950325" h="1010920">
                <a:moveTo>
                  <a:pt x="8918524" y="136906"/>
                </a:moveTo>
                <a:lnTo>
                  <a:pt x="8911412" y="129794"/>
                </a:lnTo>
                <a:lnTo>
                  <a:pt x="8893886" y="129794"/>
                </a:lnTo>
                <a:lnTo>
                  <a:pt x="8886774" y="136906"/>
                </a:lnTo>
                <a:lnTo>
                  <a:pt x="8886774" y="154432"/>
                </a:lnTo>
                <a:lnTo>
                  <a:pt x="8893886" y="161544"/>
                </a:lnTo>
                <a:lnTo>
                  <a:pt x="8911412" y="161544"/>
                </a:lnTo>
                <a:lnTo>
                  <a:pt x="8918524" y="154432"/>
                </a:lnTo>
                <a:lnTo>
                  <a:pt x="8918524" y="136906"/>
                </a:lnTo>
                <a:close/>
              </a:path>
              <a:path w="8950325" h="1010920">
                <a:moveTo>
                  <a:pt x="8923350" y="967092"/>
                </a:moveTo>
                <a:lnTo>
                  <a:pt x="8916365" y="959929"/>
                </a:lnTo>
                <a:lnTo>
                  <a:pt x="8915616" y="959929"/>
                </a:lnTo>
                <a:lnTo>
                  <a:pt x="8911412" y="955725"/>
                </a:lnTo>
                <a:lnTo>
                  <a:pt x="8893886" y="955725"/>
                </a:lnTo>
                <a:lnTo>
                  <a:pt x="8886774" y="962825"/>
                </a:lnTo>
                <a:lnTo>
                  <a:pt x="8886774" y="980401"/>
                </a:lnTo>
                <a:lnTo>
                  <a:pt x="8893886" y="987501"/>
                </a:lnTo>
                <a:lnTo>
                  <a:pt x="8894559" y="987501"/>
                </a:lnTo>
                <a:lnTo>
                  <a:pt x="8898712" y="991679"/>
                </a:lnTo>
                <a:lnTo>
                  <a:pt x="8916111" y="991679"/>
                </a:lnTo>
                <a:lnTo>
                  <a:pt x="8923223" y="984631"/>
                </a:lnTo>
                <a:lnTo>
                  <a:pt x="8923350" y="967092"/>
                </a:lnTo>
                <a:close/>
              </a:path>
              <a:path w="8950325" h="1010920">
                <a:moveTo>
                  <a:pt x="8950274" y="95250"/>
                </a:moveTo>
                <a:lnTo>
                  <a:pt x="8935796" y="66294"/>
                </a:lnTo>
                <a:lnTo>
                  <a:pt x="8902649" y="0"/>
                </a:lnTo>
                <a:lnTo>
                  <a:pt x="8855024" y="95250"/>
                </a:lnTo>
                <a:lnTo>
                  <a:pt x="8891079" y="95250"/>
                </a:lnTo>
                <a:lnTo>
                  <a:pt x="8893886" y="98044"/>
                </a:lnTo>
                <a:lnTo>
                  <a:pt x="8911412" y="98044"/>
                </a:lnTo>
                <a:lnTo>
                  <a:pt x="8914206" y="95250"/>
                </a:lnTo>
                <a:lnTo>
                  <a:pt x="8950274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003679" y="6603703"/>
            <a:ext cx="899160" cy="175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65" dirty="0">
                <a:solidFill>
                  <a:srgbClr val="FFFFFF"/>
                </a:solidFill>
                <a:latin typeface="Arial Narrow"/>
                <a:cs typeface="Arial Narrow"/>
              </a:rPr>
              <a:t>*in</a:t>
            </a:r>
            <a:r>
              <a:rPr sz="95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50" spc="70" dirty="0">
                <a:solidFill>
                  <a:srgbClr val="FFFFFF"/>
                </a:solidFill>
                <a:latin typeface="Arial Narrow"/>
                <a:cs typeface="Arial Narrow"/>
              </a:rPr>
              <a:t>development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669144" y="6622845"/>
            <a:ext cx="2045970" cy="1428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mdxhealth.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r>
              <a:rPr sz="800" spc="2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800" spc="2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5622</Words>
  <Application>Microsoft Macintosh PowerPoint</Application>
  <PresentationFormat>Widescreen</PresentationFormat>
  <Paragraphs>649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Helvetica</vt:lpstr>
      <vt:lpstr>Times New Roman</vt:lpstr>
      <vt:lpstr>Office Theme</vt:lpstr>
      <vt:lpstr>PowerPoint Presentation</vt:lpstr>
      <vt:lpstr>Forward looking statement</vt:lpstr>
      <vt:lpstr>mdxhealth  provides  highly  accurate  and clinically actionable  urologic  solutions  to inform  patient  diagnosis  and  treatment while improving healthcare economics for payers and providers</vt:lpstr>
      <vt:lpstr>mdxhealth fundamentals for growth</vt:lpstr>
      <vt:lpstr>Experienced leadership team</vt:lpstr>
      <vt:lpstr>Our menu addresses a $4.9B U.S. market opportunity (1-5)</vt:lpstr>
      <vt:lpstr>Commercial levers to drive growth</vt:lpstr>
      <vt:lpstr>Current challenges with diagnosing prostate cancer</vt:lpstr>
      <vt:lpstr>Expanding menu in the prostate cancer diagnostic pathway</vt:lpstr>
      <vt:lpstr>improves patient selection prior to prostate biopsy</vt:lpstr>
      <vt:lpstr>improves diagnostic confidence of biopsy result</vt:lpstr>
      <vt:lpstr>Genomic Prostate Score (GPS) guides treatment decisions for localized prostate cancer</vt:lpstr>
      <vt:lpstr>Hereditary Prostate Cancer Testing</vt:lpstr>
      <vt:lpstr>Prostate cancer pipeline</vt:lpstr>
      <vt:lpstr>Urinary Tract Infection (UTI) annual market opportunity</vt:lpstr>
      <vt:lpstr>: Advance molecular urinary tract infection testing</vt:lpstr>
      <vt:lpstr>Selected Financial Data</vt:lpstr>
      <vt:lpstr>PowerPoint Presentation</vt:lpstr>
      <vt:lpstr>Thank you</vt:lpstr>
      <vt:lpstr>References</vt:lpstr>
      <vt:lpstr>References</vt:lpstr>
      <vt:lpstr>References Slide 12 –(f/k/a Oncotype DX) Genomic Prostate Score (GPS) to guide treatment decisions for localized prostate cancer</vt:lpstr>
      <vt:lpstr>References</vt:lpstr>
      <vt:lpstr>Appendix</vt:lpstr>
      <vt:lpstr>Select mdx robust clinical evidence</vt:lpstr>
      <vt:lpstr>Confirm mdx robust clinical evidence</vt:lpstr>
      <vt:lpstr>GPS robust clinical evidence</vt:lpstr>
      <vt:lpstr>Select mdx, Confirm mdx and GPS technology</vt:lpstr>
      <vt:lpstr>Prostate cancer precision diagnostics: menu and pipeline</vt:lpstr>
      <vt:lpstr>UNAUDITED RECONCILIATION OF IFRS TO NON-IFRS FINANCIAL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Stephanie Servin</cp:lastModifiedBy>
  <cp:revision>1</cp:revision>
  <dcterms:created xsi:type="dcterms:W3CDTF">2025-04-01T16:17:52Z</dcterms:created>
  <dcterms:modified xsi:type="dcterms:W3CDTF">2025-04-01T16:18:11Z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2025-02-28T00:00:00Z</vt:filetime>
  </property>
  <property fmtid="{D5CDD505-2E9C-101B-9397-08002B2CF9AE}" pid="3" name="Creator">
    <vt:lpwstr>Acrobat Pro 24.5.20421</vt:lpwstr>
  </property>
  <property fmtid="{D5CDD505-2E9C-101B-9397-08002B2CF9AE}" pid="4" name="LastSaved">
    <vt:filetime>2025-04-01T00:00:00Z</vt:filetime>
  </property>
  <property fmtid="{D5CDD505-2E9C-101B-9397-08002B2CF9AE}" pid="5" name="Producer">
    <vt:lpwstr>Acrobat Pro 24.5.20421</vt:lpwstr>
  </property>
</Properties>
</file>